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6"/>
  </p:notesMasterIdLst>
  <p:sldIdLst>
    <p:sldId id="262" r:id="rId2"/>
    <p:sldId id="264" r:id="rId3"/>
    <p:sldId id="265" r:id="rId4"/>
    <p:sldId id="270" r:id="rId5"/>
    <p:sldId id="269" r:id="rId6"/>
    <p:sldId id="268" r:id="rId7"/>
    <p:sldId id="272" r:id="rId8"/>
    <p:sldId id="273" r:id="rId9"/>
    <p:sldId id="274" r:id="rId10"/>
    <p:sldId id="257" r:id="rId11"/>
    <p:sldId id="258" r:id="rId12"/>
    <p:sldId id="275" r:id="rId13"/>
    <p:sldId id="276" r:id="rId14"/>
    <p:sldId id="261" r:id="rId15"/>
    <p:sldId id="260" r:id="rId16"/>
    <p:sldId id="277" r:id="rId17"/>
    <p:sldId id="278" r:id="rId18"/>
    <p:sldId id="279" r:id="rId19"/>
    <p:sldId id="280" r:id="rId20"/>
    <p:sldId id="281" r:id="rId21"/>
    <p:sldId id="285" r:id="rId22"/>
    <p:sldId id="284" r:id="rId23"/>
    <p:sldId id="282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D3991D-ACD3-47F9-A4A9-AB79F30E1301}">
          <p14:sldIdLst>
            <p14:sldId id="262"/>
            <p14:sldId id="264"/>
            <p14:sldId id="265"/>
            <p14:sldId id="270"/>
            <p14:sldId id="269"/>
            <p14:sldId id="268"/>
            <p14:sldId id="272"/>
            <p14:sldId id="273"/>
            <p14:sldId id="274"/>
            <p14:sldId id="257"/>
            <p14:sldId id="258"/>
            <p14:sldId id="275"/>
            <p14:sldId id="276"/>
            <p14:sldId id="261"/>
            <p14:sldId id="260"/>
            <p14:sldId id="277"/>
            <p14:sldId id="278"/>
            <p14:sldId id="279"/>
            <p14:sldId id="280"/>
            <p14:sldId id="281"/>
            <p14:sldId id="285"/>
            <p14:sldId id="284"/>
            <p14:sldId id="282"/>
            <p14:sldId id="286"/>
          </p14:sldIdLst>
        </p14:section>
        <p14:section name="Untitled Section" id="{DC4CB2B2-F156-47D0-9A9A-61101779651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46" autoAdjust="0"/>
  </p:normalViewPr>
  <p:slideViewPr>
    <p:cSldViewPr snapToGrid="0">
      <p:cViewPr varScale="1">
        <p:scale>
          <a:sx n="61" d="100"/>
          <a:sy n="61" d="100"/>
        </p:scale>
        <p:origin x="809" y="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4144D0-65B6-C741-8376-D15763DC36C9}" type="doc">
      <dgm:prSet loTypeId="urn:microsoft.com/office/officeart/2008/layout/Vertical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9FF28A-94F8-A045-A952-69CE5CB51DA7}">
      <dgm:prSet phldrT="[Text]" custT="1"/>
      <dgm:spPr/>
      <dgm:t>
        <a:bodyPr/>
        <a:lstStyle/>
        <a:p>
          <a:r>
            <a:rPr lang="en-US" sz="1600" baseline="0" dirty="0"/>
            <a:t> </a:t>
          </a:r>
          <a:endParaRPr lang="en-US" sz="1600" dirty="0"/>
        </a:p>
      </dgm:t>
    </dgm:pt>
    <dgm:pt modelId="{FFDC2B29-00BC-5041-8863-983D2B16E53A}" type="parTrans" cxnId="{B6851F97-A927-8A45-906C-9A844ACB8EE4}">
      <dgm:prSet/>
      <dgm:spPr/>
      <dgm:t>
        <a:bodyPr/>
        <a:lstStyle/>
        <a:p>
          <a:endParaRPr lang="en-US"/>
        </a:p>
      </dgm:t>
    </dgm:pt>
    <dgm:pt modelId="{784E2A39-64C4-2F40-9EB5-6DEF7C1E4E02}" type="sibTrans" cxnId="{B6851F97-A927-8A45-906C-9A844ACB8EE4}">
      <dgm:prSet/>
      <dgm:spPr/>
      <dgm:t>
        <a:bodyPr/>
        <a:lstStyle/>
        <a:p>
          <a:endParaRPr lang="en-US"/>
        </a:p>
      </dgm:t>
    </dgm:pt>
    <dgm:pt modelId="{BCC08B56-88FB-7A46-8CB5-103BD4D62CBF}">
      <dgm:prSet phldrT="[Text]" custT="1"/>
      <dgm:spPr/>
      <dgm:t>
        <a:bodyPr/>
        <a:lstStyle/>
        <a:p>
          <a:r>
            <a:rPr lang="en-US" sz="1600" dirty="0"/>
            <a:t>The Internet of Things(</a:t>
          </a:r>
          <a:r>
            <a:rPr lang="en-US" sz="1600" dirty="0" err="1"/>
            <a:t>IoT</a:t>
          </a:r>
          <a:r>
            <a:rPr lang="en-US" sz="1600" dirty="0"/>
            <a:t>) refers to billions of physical devices around the world that are now connected to the internet and are collecting and sharing data. </a:t>
          </a:r>
        </a:p>
      </dgm:t>
    </dgm:pt>
    <dgm:pt modelId="{1652F5AA-1EC7-8B4E-8374-C7E039CD993D}" type="parTrans" cxnId="{3E0F9A55-F9B2-CA45-AA6E-7FBFB0E312F1}">
      <dgm:prSet/>
      <dgm:spPr/>
      <dgm:t>
        <a:bodyPr/>
        <a:lstStyle/>
        <a:p>
          <a:endParaRPr lang="en-US"/>
        </a:p>
      </dgm:t>
    </dgm:pt>
    <dgm:pt modelId="{AD488D61-0D0D-6B46-B1EB-5F2ED4CA3646}" type="sibTrans" cxnId="{3E0F9A55-F9B2-CA45-AA6E-7FBFB0E312F1}">
      <dgm:prSet/>
      <dgm:spPr/>
      <dgm:t>
        <a:bodyPr/>
        <a:lstStyle/>
        <a:p>
          <a:endParaRPr lang="en-US"/>
        </a:p>
      </dgm:t>
    </dgm:pt>
    <dgm:pt modelId="{67391137-161F-0744-A9B7-42491409D247}">
      <dgm:prSet phldrT="[Text]" custT="1"/>
      <dgm:spPr/>
      <dgm:t>
        <a:bodyPr/>
        <a:lstStyle/>
        <a:p>
          <a:r>
            <a:rPr lang="en-US" sz="1600" dirty="0"/>
            <a:t> </a:t>
          </a:r>
        </a:p>
      </dgm:t>
    </dgm:pt>
    <dgm:pt modelId="{4F2E7165-0D9B-C64E-9EEC-D0BD33A7CBAC}" type="parTrans" cxnId="{5741749E-D44F-F141-9BA8-8E1A5AEE5805}">
      <dgm:prSet/>
      <dgm:spPr/>
      <dgm:t>
        <a:bodyPr/>
        <a:lstStyle/>
        <a:p>
          <a:endParaRPr lang="en-US"/>
        </a:p>
      </dgm:t>
    </dgm:pt>
    <dgm:pt modelId="{15650260-2287-264D-84CB-A851CC6602A6}" type="sibTrans" cxnId="{5741749E-D44F-F141-9BA8-8E1A5AEE5805}">
      <dgm:prSet/>
      <dgm:spPr/>
      <dgm:t>
        <a:bodyPr/>
        <a:lstStyle/>
        <a:p>
          <a:endParaRPr lang="en-US"/>
        </a:p>
      </dgm:t>
    </dgm:pt>
    <dgm:pt modelId="{35B0D0F8-02FD-F642-BA13-4FED17F93104}">
      <dgm:prSet phldrT="[Text]" custT="1"/>
      <dgm:spPr/>
      <dgm:t>
        <a:bodyPr/>
        <a:lstStyle/>
        <a:p>
          <a:r>
            <a:rPr lang="en-US" sz="1500" dirty="0"/>
            <a:t>"Things", in the IoT sense, can refer to a wide variety of devices. Each thing is uniquely identifiable through its embedded computing system but is able to inter-operate within the existing Internet infrastructure.</a:t>
          </a:r>
        </a:p>
      </dgm:t>
    </dgm:pt>
    <dgm:pt modelId="{2588111E-6B94-1E47-9901-C6580922A3E4}" type="parTrans" cxnId="{B5826C41-CCF6-A74B-B803-B8E36819A7D2}">
      <dgm:prSet/>
      <dgm:spPr/>
      <dgm:t>
        <a:bodyPr/>
        <a:lstStyle/>
        <a:p>
          <a:endParaRPr lang="en-US"/>
        </a:p>
      </dgm:t>
    </dgm:pt>
    <dgm:pt modelId="{F694C45B-9B6E-2447-AB15-E828551786C3}" type="sibTrans" cxnId="{B5826C41-CCF6-A74B-B803-B8E36819A7D2}">
      <dgm:prSet/>
      <dgm:spPr/>
      <dgm:t>
        <a:bodyPr/>
        <a:lstStyle/>
        <a:p>
          <a:endParaRPr lang="en-US"/>
        </a:p>
      </dgm:t>
    </dgm:pt>
    <dgm:pt modelId="{1FDA6E64-2AA6-DE45-BEB0-11979C7C9ADB}">
      <dgm:prSet phldrT="[Text]" custT="1"/>
      <dgm:spPr/>
      <dgm:t>
        <a:bodyPr/>
        <a:lstStyle/>
        <a:p>
          <a:r>
            <a:rPr lang="en-US" sz="1600" dirty="0"/>
            <a:t> </a:t>
          </a:r>
        </a:p>
      </dgm:t>
    </dgm:pt>
    <dgm:pt modelId="{BD20FF4B-A5ED-9D4F-AFF4-9E38882FD25B}" type="parTrans" cxnId="{8E08CCAC-F4D8-D346-84E6-EDEF0D9CF1CF}">
      <dgm:prSet/>
      <dgm:spPr/>
      <dgm:t>
        <a:bodyPr/>
        <a:lstStyle/>
        <a:p>
          <a:endParaRPr lang="en-US"/>
        </a:p>
      </dgm:t>
    </dgm:pt>
    <dgm:pt modelId="{5496D2EA-006C-8345-B432-D6C74C86249D}" type="sibTrans" cxnId="{8E08CCAC-F4D8-D346-84E6-EDEF0D9CF1CF}">
      <dgm:prSet/>
      <dgm:spPr/>
      <dgm:t>
        <a:bodyPr/>
        <a:lstStyle/>
        <a:p>
          <a:endParaRPr lang="en-US"/>
        </a:p>
      </dgm:t>
    </dgm:pt>
    <dgm:pt modelId="{BDDDEE60-4157-1949-8A0C-7DF24B4D0517}">
      <dgm:prSet phldrT="[Text]" custT="1"/>
      <dgm:spPr/>
      <dgm:t>
        <a:bodyPr/>
        <a:lstStyle/>
        <a:p>
          <a:r>
            <a:rPr lang="en-US" sz="1500" dirty="0"/>
            <a:t>The IoT allows objects to be sensed or controlled remotely across existing network infrastructure, creating opportunities for more direct integration of the physical world into computer-based systems.</a:t>
          </a:r>
        </a:p>
      </dgm:t>
    </dgm:pt>
    <dgm:pt modelId="{BE44E5F0-9A36-BD4C-ACDC-5F63E01BF50A}" type="parTrans" cxnId="{A98FBB0D-C505-A047-AB9E-C5834614E7BB}">
      <dgm:prSet/>
      <dgm:spPr/>
      <dgm:t>
        <a:bodyPr/>
        <a:lstStyle/>
        <a:p>
          <a:endParaRPr lang="en-US"/>
        </a:p>
      </dgm:t>
    </dgm:pt>
    <dgm:pt modelId="{47D6FBDE-A42A-884E-8D86-260BBC3B4604}" type="sibTrans" cxnId="{A98FBB0D-C505-A047-AB9E-C5834614E7BB}">
      <dgm:prSet/>
      <dgm:spPr/>
      <dgm:t>
        <a:bodyPr/>
        <a:lstStyle/>
        <a:p>
          <a:endParaRPr lang="en-US"/>
        </a:p>
      </dgm:t>
    </dgm:pt>
    <dgm:pt modelId="{76528EB1-6025-DD46-8E9A-C0F9E0C322AF}">
      <dgm:prSet phldrT="[Text]" custT="1"/>
      <dgm:spPr/>
      <dgm:t>
        <a:bodyPr/>
        <a:lstStyle/>
        <a:p>
          <a:r>
            <a:rPr lang="en-US" sz="1600" dirty="0"/>
            <a:t>This results in improved efficiency, accuracy and economic benefit in addition to reduced human intervention.</a:t>
          </a:r>
        </a:p>
      </dgm:t>
    </dgm:pt>
    <dgm:pt modelId="{9F35E2B4-97CE-3D41-AD7B-35837DA4B841}" type="parTrans" cxnId="{F5956C7A-F93C-9E4D-B520-9F4035477105}">
      <dgm:prSet/>
      <dgm:spPr/>
      <dgm:t>
        <a:bodyPr/>
        <a:lstStyle/>
        <a:p>
          <a:endParaRPr lang="en-US"/>
        </a:p>
      </dgm:t>
    </dgm:pt>
    <dgm:pt modelId="{2E114FA4-0025-8F44-8C75-9A02D5F08216}" type="sibTrans" cxnId="{F5956C7A-F93C-9E4D-B520-9F4035477105}">
      <dgm:prSet/>
      <dgm:spPr/>
      <dgm:t>
        <a:bodyPr/>
        <a:lstStyle/>
        <a:p>
          <a:endParaRPr lang="en-US"/>
        </a:p>
      </dgm:t>
    </dgm:pt>
    <dgm:pt modelId="{15780654-B5FA-894E-8ED0-B0DD0B08C01E}">
      <dgm:prSet phldrT="[Text]" custT="1"/>
      <dgm:spPr/>
      <dgm:t>
        <a:bodyPr/>
        <a:lstStyle/>
        <a:p>
          <a:endParaRPr lang="en-US" sz="1600" dirty="0"/>
        </a:p>
      </dgm:t>
    </dgm:pt>
    <dgm:pt modelId="{97C75D63-6B07-184D-A7C5-2DF04684D774}" type="parTrans" cxnId="{909411B6-5E8C-6E45-9F6B-7D2E2B7F877C}">
      <dgm:prSet/>
      <dgm:spPr/>
      <dgm:t>
        <a:bodyPr/>
        <a:lstStyle/>
        <a:p>
          <a:endParaRPr lang="en-US"/>
        </a:p>
      </dgm:t>
    </dgm:pt>
    <dgm:pt modelId="{92730D58-3255-574B-BF42-E46596E728DC}" type="sibTrans" cxnId="{909411B6-5E8C-6E45-9F6B-7D2E2B7F877C}">
      <dgm:prSet/>
      <dgm:spPr/>
      <dgm:t>
        <a:bodyPr/>
        <a:lstStyle/>
        <a:p>
          <a:endParaRPr lang="en-US"/>
        </a:p>
      </dgm:t>
    </dgm:pt>
    <dgm:pt modelId="{89DEFCC5-8160-294E-B04A-4C4111D33924}" type="pres">
      <dgm:prSet presAssocID="{EB4144D0-65B6-C741-8376-D15763DC36C9}" presName="Name0" presStyleCnt="0">
        <dgm:presLayoutVars>
          <dgm:chMax/>
          <dgm:chPref/>
          <dgm:dir/>
        </dgm:presLayoutVars>
      </dgm:prSet>
      <dgm:spPr/>
    </dgm:pt>
    <dgm:pt modelId="{744ACE22-BD40-074C-8A36-CD75D7F99EBA}" type="pres">
      <dgm:prSet presAssocID="{019FF28A-94F8-A045-A952-69CE5CB51DA7}" presName="parenttextcomposite" presStyleCnt="0"/>
      <dgm:spPr/>
    </dgm:pt>
    <dgm:pt modelId="{5FCE13FA-1100-E142-9A08-6354F50ACA15}" type="pres">
      <dgm:prSet presAssocID="{019FF28A-94F8-A045-A952-69CE5CB51DA7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DB6BBB84-1C2B-734F-B4E4-95BA63ED6E12}" type="pres">
      <dgm:prSet presAssocID="{019FF28A-94F8-A045-A952-69CE5CB51DA7}" presName="composite" presStyleCnt="0"/>
      <dgm:spPr/>
    </dgm:pt>
    <dgm:pt modelId="{BD40DEE9-1C5E-2C43-A49A-D649FBC5FB2E}" type="pres">
      <dgm:prSet presAssocID="{019FF28A-94F8-A045-A952-69CE5CB51DA7}" presName="chevron1" presStyleLbl="alignNode1" presStyleIdx="0" presStyleCnt="28"/>
      <dgm:spPr/>
    </dgm:pt>
    <dgm:pt modelId="{4A40407C-E82C-4C47-8820-FAE1E33A22F4}" type="pres">
      <dgm:prSet presAssocID="{019FF28A-94F8-A045-A952-69CE5CB51DA7}" presName="chevron2" presStyleLbl="alignNode1" presStyleIdx="1" presStyleCnt="28"/>
      <dgm:spPr/>
    </dgm:pt>
    <dgm:pt modelId="{EFE2AF8F-A393-D74A-BD3C-19BCA5D107FE}" type="pres">
      <dgm:prSet presAssocID="{019FF28A-94F8-A045-A952-69CE5CB51DA7}" presName="chevron3" presStyleLbl="alignNode1" presStyleIdx="2" presStyleCnt="28"/>
      <dgm:spPr/>
    </dgm:pt>
    <dgm:pt modelId="{CC092648-38CD-2D4C-910D-DA5571500EBE}" type="pres">
      <dgm:prSet presAssocID="{019FF28A-94F8-A045-A952-69CE5CB51DA7}" presName="chevron4" presStyleLbl="alignNode1" presStyleIdx="3" presStyleCnt="28"/>
      <dgm:spPr/>
    </dgm:pt>
    <dgm:pt modelId="{F9E1D7A8-69E7-A14D-8CFA-C0FB666FF80B}" type="pres">
      <dgm:prSet presAssocID="{019FF28A-94F8-A045-A952-69CE5CB51DA7}" presName="chevron5" presStyleLbl="alignNode1" presStyleIdx="4" presStyleCnt="28"/>
      <dgm:spPr/>
    </dgm:pt>
    <dgm:pt modelId="{DB4CD404-D160-B947-BD97-8F2D04C35AC1}" type="pres">
      <dgm:prSet presAssocID="{019FF28A-94F8-A045-A952-69CE5CB51DA7}" presName="chevron6" presStyleLbl="alignNode1" presStyleIdx="5" presStyleCnt="28"/>
      <dgm:spPr/>
    </dgm:pt>
    <dgm:pt modelId="{852667F0-692C-5C4C-A6D0-49B83BA374FD}" type="pres">
      <dgm:prSet presAssocID="{019FF28A-94F8-A045-A952-69CE5CB51DA7}" presName="chevron7" presStyleLbl="alignNode1" presStyleIdx="6" presStyleCnt="28"/>
      <dgm:spPr/>
    </dgm:pt>
    <dgm:pt modelId="{39ACC23B-3273-6647-B869-E80274299D83}" type="pres">
      <dgm:prSet presAssocID="{019FF28A-94F8-A045-A952-69CE5CB51DA7}" presName="childtext" presStyleLbl="solidFgAcc1" presStyleIdx="0" presStyleCnt="4">
        <dgm:presLayoutVars>
          <dgm:chMax/>
          <dgm:chPref val="0"/>
          <dgm:bulletEnabled val="1"/>
        </dgm:presLayoutVars>
      </dgm:prSet>
      <dgm:spPr/>
    </dgm:pt>
    <dgm:pt modelId="{AF3ADF00-DD1A-2C47-A4B0-349B5EDFAB8A}" type="pres">
      <dgm:prSet presAssocID="{784E2A39-64C4-2F40-9EB5-6DEF7C1E4E02}" presName="sibTrans" presStyleCnt="0"/>
      <dgm:spPr/>
    </dgm:pt>
    <dgm:pt modelId="{C6FF9897-D2A3-464E-9766-02465C29858E}" type="pres">
      <dgm:prSet presAssocID="{67391137-161F-0744-A9B7-42491409D247}" presName="parenttextcomposite" presStyleCnt="0"/>
      <dgm:spPr/>
    </dgm:pt>
    <dgm:pt modelId="{0A463E7A-A2FD-614B-8420-55AB8384C18A}" type="pres">
      <dgm:prSet presAssocID="{67391137-161F-0744-A9B7-42491409D247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CB4D3022-9C69-5641-BC10-C2C070137847}" type="pres">
      <dgm:prSet presAssocID="{67391137-161F-0744-A9B7-42491409D247}" presName="composite" presStyleCnt="0"/>
      <dgm:spPr/>
    </dgm:pt>
    <dgm:pt modelId="{732166B5-8450-6146-AB46-103E8614A1E7}" type="pres">
      <dgm:prSet presAssocID="{67391137-161F-0744-A9B7-42491409D247}" presName="chevron1" presStyleLbl="alignNode1" presStyleIdx="7" presStyleCnt="28"/>
      <dgm:spPr/>
    </dgm:pt>
    <dgm:pt modelId="{DA68FF95-7236-F741-83BA-A6438BFFFF9D}" type="pres">
      <dgm:prSet presAssocID="{67391137-161F-0744-A9B7-42491409D247}" presName="chevron2" presStyleLbl="alignNode1" presStyleIdx="8" presStyleCnt="28"/>
      <dgm:spPr/>
    </dgm:pt>
    <dgm:pt modelId="{A01933E2-0B49-E94E-B069-977527809BEF}" type="pres">
      <dgm:prSet presAssocID="{67391137-161F-0744-A9B7-42491409D247}" presName="chevron3" presStyleLbl="alignNode1" presStyleIdx="9" presStyleCnt="28"/>
      <dgm:spPr/>
    </dgm:pt>
    <dgm:pt modelId="{21F1CB72-9472-A144-834C-C9512C71D7DE}" type="pres">
      <dgm:prSet presAssocID="{67391137-161F-0744-A9B7-42491409D247}" presName="chevron4" presStyleLbl="alignNode1" presStyleIdx="10" presStyleCnt="28"/>
      <dgm:spPr/>
    </dgm:pt>
    <dgm:pt modelId="{CA16F9DA-DB77-E340-B972-0E0540BA7A22}" type="pres">
      <dgm:prSet presAssocID="{67391137-161F-0744-A9B7-42491409D247}" presName="chevron5" presStyleLbl="alignNode1" presStyleIdx="11" presStyleCnt="28"/>
      <dgm:spPr/>
    </dgm:pt>
    <dgm:pt modelId="{3EA54336-21C2-474B-826C-8920B1EFCB7B}" type="pres">
      <dgm:prSet presAssocID="{67391137-161F-0744-A9B7-42491409D247}" presName="chevron6" presStyleLbl="alignNode1" presStyleIdx="12" presStyleCnt="28"/>
      <dgm:spPr/>
    </dgm:pt>
    <dgm:pt modelId="{C48BF592-4BC9-1D4D-BDC9-01EE3768542B}" type="pres">
      <dgm:prSet presAssocID="{67391137-161F-0744-A9B7-42491409D247}" presName="chevron7" presStyleLbl="alignNode1" presStyleIdx="13" presStyleCnt="28"/>
      <dgm:spPr/>
    </dgm:pt>
    <dgm:pt modelId="{29345CDB-5CF9-3744-9CCC-D683A1B8CC81}" type="pres">
      <dgm:prSet presAssocID="{67391137-161F-0744-A9B7-42491409D247}" presName="childtext" presStyleLbl="solidFgAcc1" presStyleIdx="1" presStyleCnt="4" custScaleX="102396" custScaleY="110053">
        <dgm:presLayoutVars>
          <dgm:chMax/>
          <dgm:chPref val="0"/>
          <dgm:bulletEnabled val="1"/>
        </dgm:presLayoutVars>
      </dgm:prSet>
      <dgm:spPr/>
    </dgm:pt>
    <dgm:pt modelId="{636FCA80-08D0-BD4A-97CB-EDD66578B527}" type="pres">
      <dgm:prSet presAssocID="{15650260-2287-264D-84CB-A851CC6602A6}" presName="sibTrans" presStyleCnt="0"/>
      <dgm:spPr/>
    </dgm:pt>
    <dgm:pt modelId="{C71C12BD-054C-754B-8FF5-90BECC836C40}" type="pres">
      <dgm:prSet presAssocID="{1FDA6E64-2AA6-DE45-BEB0-11979C7C9ADB}" presName="parenttextcomposite" presStyleCnt="0"/>
      <dgm:spPr/>
    </dgm:pt>
    <dgm:pt modelId="{3DF76881-357F-9849-B5ED-1914498CB3ED}" type="pres">
      <dgm:prSet presAssocID="{1FDA6E64-2AA6-DE45-BEB0-11979C7C9ADB}" presName="parenttext" presStyleLbl="revTx" presStyleIdx="2" presStyleCnt="4">
        <dgm:presLayoutVars>
          <dgm:chMax/>
          <dgm:chPref val="2"/>
          <dgm:bulletEnabled val="1"/>
        </dgm:presLayoutVars>
      </dgm:prSet>
      <dgm:spPr/>
    </dgm:pt>
    <dgm:pt modelId="{42A9619E-F2C8-1340-BF76-3AF8E0726FB9}" type="pres">
      <dgm:prSet presAssocID="{1FDA6E64-2AA6-DE45-BEB0-11979C7C9ADB}" presName="composite" presStyleCnt="0"/>
      <dgm:spPr/>
    </dgm:pt>
    <dgm:pt modelId="{DB034FE7-01E4-4744-A901-221A5FA8A9AA}" type="pres">
      <dgm:prSet presAssocID="{1FDA6E64-2AA6-DE45-BEB0-11979C7C9ADB}" presName="chevron1" presStyleLbl="alignNode1" presStyleIdx="14" presStyleCnt="28"/>
      <dgm:spPr/>
    </dgm:pt>
    <dgm:pt modelId="{AB694DBF-B385-AC45-A3E3-B4713DF1465C}" type="pres">
      <dgm:prSet presAssocID="{1FDA6E64-2AA6-DE45-BEB0-11979C7C9ADB}" presName="chevron2" presStyleLbl="alignNode1" presStyleIdx="15" presStyleCnt="28"/>
      <dgm:spPr/>
    </dgm:pt>
    <dgm:pt modelId="{64B08765-22B9-8144-AECF-B80CEB514012}" type="pres">
      <dgm:prSet presAssocID="{1FDA6E64-2AA6-DE45-BEB0-11979C7C9ADB}" presName="chevron3" presStyleLbl="alignNode1" presStyleIdx="16" presStyleCnt="28"/>
      <dgm:spPr/>
    </dgm:pt>
    <dgm:pt modelId="{7BA7C03C-03E9-614A-9BE8-A005A8E9959A}" type="pres">
      <dgm:prSet presAssocID="{1FDA6E64-2AA6-DE45-BEB0-11979C7C9ADB}" presName="chevron4" presStyleLbl="alignNode1" presStyleIdx="17" presStyleCnt="28"/>
      <dgm:spPr/>
    </dgm:pt>
    <dgm:pt modelId="{58FB7AA2-C645-1E4C-8E8B-1E1D14BDCBA2}" type="pres">
      <dgm:prSet presAssocID="{1FDA6E64-2AA6-DE45-BEB0-11979C7C9ADB}" presName="chevron5" presStyleLbl="alignNode1" presStyleIdx="18" presStyleCnt="28"/>
      <dgm:spPr/>
    </dgm:pt>
    <dgm:pt modelId="{6B79CE8F-F38A-2E4B-B08C-023E5C0FEBFE}" type="pres">
      <dgm:prSet presAssocID="{1FDA6E64-2AA6-DE45-BEB0-11979C7C9ADB}" presName="chevron6" presStyleLbl="alignNode1" presStyleIdx="19" presStyleCnt="28"/>
      <dgm:spPr/>
    </dgm:pt>
    <dgm:pt modelId="{A69E5C00-1CDA-1D4B-939A-C7053FE5F894}" type="pres">
      <dgm:prSet presAssocID="{1FDA6E64-2AA6-DE45-BEB0-11979C7C9ADB}" presName="chevron7" presStyleLbl="alignNode1" presStyleIdx="20" presStyleCnt="28"/>
      <dgm:spPr/>
    </dgm:pt>
    <dgm:pt modelId="{58760BEF-BB60-CF40-B658-648D25B2130D}" type="pres">
      <dgm:prSet presAssocID="{1FDA6E64-2AA6-DE45-BEB0-11979C7C9ADB}" presName="childtext" presStyleLbl="solidFgAcc1" presStyleIdx="2" presStyleCnt="4" custScaleX="100205" custScaleY="106023">
        <dgm:presLayoutVars>
          <dgm:chMax/>
          <dgm:chPref val="0"/>
          <dgm:bulletEnabled val="1"/>
        </dgm:presLayoutVars>
      </dgm:prSet>
      <dgm:spPr/>
    </dgm:pt>
    <dgm:pt modelId="{85A003BF-B437-634E-9254-3E99CEFD73CC}" type="pres">
      <dgm:prSet presAssocID="{5496D2EA-006C-8345-B432-D6C74C86249D}" presName="sibTrans" presStyleCnt="0"/>
      <dgm:spPr/>
    </dgm:pt>
    <dgm:pt modelId="{7D6DD8A9-675D-F74A-A6CE-2446F8DA0E50}" type="pres">
      <dgm:prSet presAssocID="{15780654-B5FA-894E-8ED0-B0DD0B08C01E}" presName="parenttextcomposite" presStyleCnt="0"/>
      <dgm:spPr/>
    </dgm:pt>
    <dgm:pt modelId="{F0AA3BC4-4B2B-9B46-97B2-115C4CAB5E53}" type="pres">
      <dgm:prSet presAssocID="{15780654-B5FA-894E-8ED0-B0DD0B08C01E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8B0ADED1-D99B-E142-B318-D55E407562FA}" type="pres">
      <dgm:prSet presAssocID="{15780654-B5FA-894E-8ED0-B0DD0B08C01E}" presName="composite" presStyleCnt="0"/>
      <dgm:spPr/>
    </dgm:pt>
    <dgm:pt modelId="{ACDC6FE5-981F-9245-B93D-8945D7780AC1}" type="pres">
      <dgm:prSet presAssocID="{15780654-B5FA-894E-8ED0-B0DD0B08C01E}" presName="chevron1" presStyleLbl="alignNode1" presStyleIdx="21" presStyleCnt="28"/>
      <dgm:spPr/>
    </dgm:pt>
    <dgm:pt modelId="{C50E388C-7803-2E45-AF6B-24792FB3C265}" type="pres">
      <dgm:prSet presAssocID="{15780654-B5FA-894E-8ED0-B0DD0B08C01E}" presName="chevron2" presStyleLbl="alignNode1" presStyleIdx="22" presStyleCnt="28"/>
      <dgm:spPr/>
    </dgm:pt>
    <dgm:pt modelId="{20B8CED1-75D9-EF47-802A-A9EC3930E5B8}" type="pres">
      <dgm:prSet presAssocID="{15780654-B5FA-894E-8ED0-B0DD0B08C01E}" presName="chevron3" presStyleLbl="alignNode1" presStyleIdx="23" presStyleCnt="28"/>
      <dgm:spPr/>
    </dgm:pt>
    <dgm:pt modelId="{3DF1B872-8594-F94A-9C54-1E423CD430B9}" type="pres">
      <dgm:prSet presAssocID="{15780654-B5FA-894E-8ED0-B0DD0B08C01E}" presName="chevron4" presStyleLbl="alignNode1" presStyleIdx="24" presStyleCnt="28"/>
      <dgm:spPr/>
    </dgm:pt>
    <dgm:pt modelId="{BCDC764D-6F2A-C541-961D-B8D17FB77DF6}" type="pres">
      <dgm:prSet presAssocID="{15780654-B5FA-894E-8ED0-B0DD0B08C01E}" presName="chevron5" presStyleLbl="alignNode1" presStyleIdx="25" presStyleCnt="28"/>
      <dgm:spPr/>
    </dgm:pt>
    <dgm:pt modelId="{0F9A7B41-1FCE-9440-9EAD-7E9135CC4596}" type="pres">
      <dgm:prSet presAssocID="{15780654-B5FA-894E-8ED0-B0DD0B08C01E}" presName="chevron6" presStyleLbl="alignNode1" presStyleIdx="26" presStyleCnt="28"/>
      <dgm:spPr/>
    </dgm:pt>
    <dgm:pt modelId="{BB0587F9-AECD-7C46-95F8-5963EA20EC1B}" type="pres">
      <dgm:prSet presAssocID="{15780654-B5FA-894E-8ED0-B0DD0B08C01E}" presName="chevron7" presStyleLbl="alignNode1" presStyleIdx="27" presStyleCnt="28"/>
      <dgm:spPr/>
    </dgm:pt>
    <dgm:pt modelId="{5654E2BC-E29F-4D47-88E8-A32223D2E371}" type="pres">
      <dgm:prSet presAssocID="{15780654-B5FA-894E-8ED0-B0DD0B08C01E}" presName="childtext" presStyleLbl="solidFgAcc1" presStyleIdx="3" presStyleCnt="4">
        <dgm:presLayoutVars>
          <dgm:chMax/>
          <dgm:chPref val="0"/>
          <dgm:bulletEnabled val="1"/>
        </dgm:presLayoutVars>
      </dgm:prSet>
      <dgm:spPr/>
    </dgm:pt>
  </dgm:ptLst>
  <dgm:cxnLst>
    <dgm:cxn modelId="{8EA01F04-A544-444A-B560-43C594072D74}" type="presOf" srcId="{BCC08B56-88FB-7A46-8CB5-103BD4D62CBF}" destId="{39ACC23B-3273-6647-B869-E80274299D83}" srcOrd="0" destOrd="0" presId="urn:microsoft.com/office/officeart/2008/layout/VerticalAccentList"/>
    <dgm:cxn modelId="{8F4FE20A-C304-6840-B8E3-502EE564F65C}" type="presOf" srcId="{1FDA6E64-2AA6-DE45-BEB0-11979C7C9ADB}" destId="{3DF76881-357F-9849-B5ED-1914498CB3ED}" srcOrd="0" destOrd="0" presId="urn:microsoft.com/office/officeart/2008/layout/VerticalAccentList"/>
    <dgm:cxn modelId="{A98FBB0D-C505-A047-AB9E-C5834614E7BB}" srcId="{1FDA6E64-2AA6-DE45-BEB0-11979C7C9ADB}" destId="{BDDDEE60-4157-1949-8A0C-7DF24B4D0517}" srcOrd="0" destOrd="0" parTransId="{BE44E5F0-9A36-BD4C-ACDC-5F63E01BF50A}" sibTransId="{47D6FBDE-A42A-884E-8D86-260BBC3B4604}"/>
    <dgm:cxn modelId="{B5826C41-CCF6-A74B-B803-B8E36819A7D2}" srcId="{67391137-161F-0744-A9B7-42491409D247}" destId="{35B0D0F8-02FD-F642-BA13-4FED17F93104}" srcOrd="0" destOrd="0" parTransId="{2588111E-6B94-1E47-9901-C6580922A3E4}" sibTransId="{F694C45B-9B6E-2447-AB15-E828551786C3}"/>
    <dgm:cxn modelId="{5DE51045-807D-B048-AD0D-F873F783DE25}" type="presOf" srcId="{019FF28A-94F8-A045-A952-69CE5CB51DA7}" destId="{5FCE13FA-1100-E142-9A08-6354F50ACA15}" srcOrd="0" destOrd="0" presId="urn:microsoft.com/office/officeart/2008/layout/VerticalAccentList"/>
    <dgm:cxn modelId="{5A38714A-C147-CF4A-BF93-1F5C8E1CDFAF}" type="presOf" srcId="{15780654-B5FA-894E-8ED0-B0DD0B08C01E}" destId="{F0AA3BC4-4B2B-9B46-97B2-115C4CAB5E53}" srcOrd="0" destOrd="0" presId="urn:microsoft.com/office/officeart/2008/layout/VerticalAccentList"/>
    <dgm:cxn modelId="{3E0F9A55-F9B2-CA45-AA6E-7FBFB0E312F1}" srcId="{019FF28A-94F8-A045-A952-69CE5CB51DA7}" destId="{BCC08B56-88FB-7A46-8CB5-103BD4D62CBF}" srcOrd="0" destOrd="0" parTransId="{1652F5AA-1EC7-8B4E-8374-C7E039CD993D}" sibTransId="{AD488D61-0D0D-6B46-B1EB-5F2ED4CA3646}"/>
    <dgm:cxn modelId="{F5956C7A-F93C-9E4D-B520-9F4035477105}" srcId="{15780654-B5FA-894E-8ED0-B0DD0B08C01E}" destId="{76528EB1-6025-DD46-8E9A-C0F9E0C322AF}" srcOrd="0" destOrd="0" parTransId="{9F35E2B4-97CE-3D41-AD7B-35837DA4B841}" sibTransId="{2E114FA4-0025-8F44-8C75-9A02D5F08216}"/>
    <dgm:cxn modelId="{9C81748C-FB04-A44B-A42E-EDD8F0E9940F}" type="presOf" srcId="{BDDDEE60-4157-1949-8A0C-7DF24B4D0517}" destId="{58760BEF-BB60-CF40-B658-648D25B2130D}" srcOrd="0" destOrd="0" presId="urn:microsoft.com/office/officeart/2008/layout/VerticalAccentList"/>
    <dgm:cxn modelId="{B6851F97-A927-8A45-906C-9A844ACB8EE4}" srcId="{EB4144D0-65B6-C741-8376-D15763DC36C9}" destId="{019FF28A-94F8-A045-A952-69CE5CB51DA7}" srcOrd="0" destOrd="0" parTransId="{FFDC2B29-00BC-5041-8863-983D2B16E53A}" sibTransId="{784E2A39-64C4-2F40-9EB5-6DEF7C1E4E02}"/>
    <dgm:cxn modelId="{5741749E-D44F-F141-9BA8-8E1A5AEE5805}" srcId="{EB4144D0-65B6-C741-8376-D15763DC36C9}" destId="{67391137-161F-0744-A9B7-42491409D247}" srcOrd="1" destOrd="0" parTransId="{4F2E7165-0D9B-C64E-9EEC-D0BD33A7CBAC}" sibTransId="{15650260-2287-264D-84CB-A851CC6602A6}"/>
    <dgm:cxn modelId="{8E08CCAC-F4D8-D346-84E6-EDEF0D9CF1CF}" srcId="{EB4144D0-65B6-C741-8376-D15763DC36C9}" destId="{1FDA6E64-2AA6-DE45-BEB0-11979C7C9ADB}" srcOrd="2" destOrd="0" parTransId="{BD20FF4B-A5ED-9D4F-AFF4-9E38882FD25B}" sibTransId="{5496D2EA-006C-8345-B432-D6C74C86249D}"/>
    <dgm:cxn modelId="{909411B6-5E8C-6E45-9F6B-7D2E2B7F877C}" srcId="{EB4144D0-65B6-C741-8376-D15763DC36C9}" destId="{15780654-B5FA-894E-8ED0-B0DD0B08C01E}" srcOrd="3" destOrd="0" parTransId="{97C75D63-6B07-184D-A7C5-2DF04684D774}" sibTransId="{92730D58-3255-574B-BF42-E46596E728DC}"/>
    <dgm:cxn modelId="{3769C9BF-F252-B749-AFF8-49962BFE174F}" type="presOf" srcId="{EB4144D0-65B6-C741-8376-D15763DC36C9}" destId="{89DEFCC5-8160-294E-B04A-4C4111D33924}" srcOrd="0" destOrd="0" presId="urn:microsoft.com/office/officeart/2008/layout/VerticalAccentList"/>
    <dgm:cxn modelId="{BA336ECC-6F51-4A40-B5EB-C8260D987B1D}" type="presOf" srcId="{76528EB1-6025-DD46-8E9A-C0F9E0C322AF}" destId="{5654E2BC-E29F-4D47-88E8-A32223D2E371}" srcOrd="0" destOrd="0" presId="urn:microsoft.com/office/officeart/2008/layout/VerticalAccentList"/>
    <dgm:cxn modelId="{38EA3BF4-AF55-414E-8F00-C68B067CD0EE}" type="presOf" srcId="{35B0D0F8-02FD-F642-BA13-4FED17F93104}" destId="{29345CDB-5CF9-3744-9CCC-D683A1B8CC81}" srcOrd="0" destOrd="0" presId="urn:microsoft.com/office/officeart/2008/layout/VerticalAccentList"/>
    <dgm:cxn modelId="{03E15BFD-70DA-674E-A74B-48F9C20CA828}" type="presOf" srcId="{67391137-161F-0744-A9B7-42491409D247}" destId="{0A463E7A-A2FD-614B-8420-55AB8384C18A}" srcOrd="0" destOrd="0" presId="urn:microsoft.com/office/officeart/2008/layout/VerticalAccentList"/>
    <dgm:cxn modelId="{8E27A147-4EFF-E14D-A407-7FCF9AC42599}" type="presParOf" srcId="{89DEFCC5-8160-294E-B04A-4C4111D33924}" destId="{744ACE22-BD40-074C-8A36-CD75D7F99EBA}" srcOrd="0" destOrd="0" presId="urn:microsoft.com/office/officeart/2008/layout/VerticalAccentList"/>
    <dgm:cxn modelId="{C2C133BC-246C-0344-A708-3B82FF1CB544}" type="presParOf" srcId="{744ACE22-BD40-074C-8A36-CD75D7F99EBA}" destId="{5FCE13FA-1100-E142-9A08-6354F50ACA15}" srcOrd="0" destOrd="0" presId="urn:microsoft.com/office/officeart/2008/layout/VerticalAccentList"/>
    <dgm:cxn modelId="{BA513FFC-8D2A-564D-A7E6-764AAD55A65D}" type="presParOf" srcId="{89DEFCC5-8160-294E-B04A-4C4111D33924}" destId="{DB6BBB84-1C2B-734F-B4E4-95BA63ED6E12}" srcOrd="1" destOrd="0" presId="urn:microsoft.com/office/officeart/2008/layout/VerticalAccentList"/>
    <dgm:cxn modelId="{854AF240-5F8B-7244-B429-3567F1E4D967}" type="presParOf" srcId="{DB6BBB84-1C2B-734F-B4E4-95BA63ED6E12}" destId="{BD40DEE9-1C5E-2C43-A49A-D649FBC5FB2E}" srcOrd="0" destOrd="0" presId="urn:microsoft.com/office/officeart/2008/layout/VerticalAccentList"/>
    <dgm:cxn modelId="{27D8C599-491E-C74A-A905-C1061B47BE7C}" type="presParOf" srcId="{DB6BBB84-1C2B-734F-B4E4-95BA63ED6E12}" destId="{4A40407C-E82C-4C47-8820-FAE1E33A22F4}" srcOrd="1" destOrd="0" presId="urn:microsoft.com/office/officeart/2008/layout/VerticalAccentList"/>
    <dgm:cxn modelId="{84D88010-3E11-944C-BE1E-418BAB7E7C89}" type="presParOf" srcId="{DB6BBB84-1C2B-734F-B4E4-95BA63ED6E12}" destId="{EFE2AF8F-A393-D74A-BD3C-19BCA5D107FE}" srcOrd="2" destOrd="0" presId="urn:microsoft.com/office/officeart/2008/layout/VerticalAccentList"/>
    <dgm:cxn modelId="{572D2ACA-5C72-8747-8EF3-C3AE55BA0F59}" type="presParOf" srcId="{DB6BBB84-1C2B-734F-B4E4-95BA63ED6E12}" destId="{CC092648-38CD-2D4C-910D-DA5571500EBE}" srcOrd="3" destOrd="0" presId="urn:microsoft.com/office/officeart/2008/layout/VerticalAccentList"/>
    <dgm:cxn modelId="{AB0EDB3E-5536-E24B-82B8-9720D9AFB325}" type="presParOf" srcId="{DB6BBB84-1C2B-734F-B4E4-95BA63ED6E12}" destId="{F9E1D7A8-69E7-A14D-8CFA-C0FB666FF80B}" srcOrd="4" destOrd="0" presId="urn:microsoft.com/office/officeart/2008/layout/VerticalAccentList"/>
    <dgm:cxn modelId="{6C4FCBF0-2014-4347-B3B9-A64B3563765D}" type="presParOf" srcId="{DB6BBB84-1C2B-734F-B4E4-95BA63ED6E12}" destId="{DB4CD404-D160-B947-BD97-8F2D04C35AC1}" srcOrd="5" destOrd="0" presId="urn:microsoft.com/office/officeart/2008/layout/VerticalAccentList"/>
    <dgm:cxn modelId="{DBACA99A-C5C0-DE40-8307-6304463BD172}" type="presParOf" srcId="{DB6BBB84-1C2B-734F-B4E4-95BA63ED6E12}" destId="{852667F0-692C-5C4C-A6D0-49B83BA374FD}" srcOrd="6" destOrd="0" presId="urn:microsoft.com/office/officeart/2008/layout/VerticalAccentList"/>
    <dgm:cxn modelId="{BF0627E6-65BC-534D-9DE2-85D5E8635AF8}" type="presParOf" srcId="{DB6BBB84-1C2B-734F-B4E4-95BA63ED6E12}" destId="{39ACC23B-3273-6647-B869-E80274299D83}" srcOrd="7" destOrd="0" presId="urn:microsoft.com/office/officeart/2008/layout/VerticalAccentList"/>
    <dgm:cxn modelId="{B1CEE9D6-8724-3440-9BB8-F03EA9A80A0F}" type="presParOf" srcId="{89DEFCC5-8160-294E-B04A-4C4111D33924}" destId="{AF3ADF00-DD1A-2C47-A4B0-349B5EDFAB8A}" srcOrd="2" destOrd="0" presId="urn:microsoft.com/office/officeart/2008/layout/VerticalAccentList"/>
    <dgm:cxn modelId="{1725D975-4724-EE49-9253-6D643B9E5525}" type="presParOf" srcId="{89DEFCC5-8160-294E-B04A-4C4111D33924}" destId="{C6FF9897-D2A3-464E-9766-02465C29858E}" srcOrd="3" destOrd="0" presId="urn:microsoft.com/office/officeart/2008/layout/VerticalAccentList"/>
    <dgm:cxn modelId="{E2076B47-C155-334A-9CC4-23FC0EAB5DC8}" type="presParOf" srcId="{C6FF9897-D2A3-464E-9766-02465C29858E}" destId="{0A463E7A-A2FD-614B-8420-55AB8384C18A}" srcOrd="0" destOrd="0" presId="urn:microsoft.com/office/officeart/2008/layout/VerticalAccentList"/>
    <dgm:cxn modelId="{FC2E7763-5768-504C-B1E0-95C4CD34A535}" type="presParOf" srcId="{89DEFCC5-8160-294E-B04A-4C4111D33924}" destId="{CB4D3022-9C69-5641-BC10-C2C070137847}" srcOrd="4" destOrd="0" presId="urn:microsoft.com/office/officeart/2008/layout/VerticalAccentList"/>
    <dgm:cxn modelId="{AF13BED1-771C-8147-B86B-D7E2DB8C7328}" type="presParOf" srcId="{CB4D3022-9C69-5641-BC10-C2C070137847}" destId="{732166B5-8450-6146-AB46-103E8614A1E7}" srcOrd="0" destOrd="0" presId="urn:microsoft.com/office/officeart/2008/layout/VerticalAccentList"/>
    <dgm:cxn modelId="{EF75E537-1BAB-444B-83BE-3D1F0DABD8C9}" type="presParOf" srcId="{CB4D3022-9C69-5641-BC10-C2C070137847}" destId="{DA68FF95-7236-F741-83BA-A6438BFFFF9D}" srcOrd="1" destOrd="0" presId="urn:microsoft.com/office/officeart/2008/layout/VerticalAccentList"/>
    <dgm:cxn modelId="{6A32354F-4E15-AB45-BF82-C4C8FD813119}" type="presParOf" srcId="{CB4D3022-9C69-5641-BC10-C2C070137847}" destId="{A01933E2-0B49-E94E-B069-977527809BEF}" srcOrd="2" destOrd="0" presId="urn:microsoft.com/office/officeart/2008/layout/VerticalAccentList"/>
    <dgm:cxn modelId="{28D99E9A-D708-9843-AC1E-74BCECB37877}" type="presParOf" srcId="{CB4D3022-9C69-5641-BC10-C2C070137847}" destId="{21F1CB72-9472-A144-834C-C9512C71D7DE}" srcOrd="3" destOrd="0" presId="urn:microsoft.com/office/officeart/2008/layout/VerticalAccentList"/>
    <dgm:cxn modelId="{540D5C63-2168-264C-95A5-7A8B91714708}" type="presParOf" srcId="{CB4D3022-9C69-5641-BC10-C2C070137847}" destId="{CA16F9DA-DB77-E340-B972-0E0540BA7A22}" srcOrd="4" destOrd="0" presId="urn:microsoft.com/office/officeart/2008/layout/VerticalAccentList"/>
    <dgm:cxn modelId="{D69FF3C5-B4FA-3940-940F-6C4823A0F7D2}" type="presParOf" srcId="{CB4D3022-9C69-5641-BC10-C2C070137847}" destId="{3EA54336-21C2-474B-826C-8920B1EFCB7B}" srcOrd="5" destOrd="0" presId="urn:microsoft.com/office/officeart/2008/layout/VerticalAccentList"/>
    <dgm:cxn modelId="{6B6116DD-9F50-DE40-B858-FBBFEFF587EB}" type="presParOf" srcId="{CB4D3022-9C69-5641-BC10-C2C070137847}" destId="{C48BF592-4BC9-1D4D-BDC9-01EE3768542B}" srcOrd="6" destOrd="0" presId="urn:microsoft.com/office/officeart/2008/layout/VerticalAccentList"/>
    <dgm:cxn modelId="{DE5DF5E2-444A-934F-99BA-4EAC5769C370}" type="presParOf" srcId="{CB4D3022-9C69-5641-BC10-C2C070137847}" destId="{29345CDB-5CF9-3744-9CCC-D683A1B8CC81}" srcOrd="7" destOrd="0" presId="urn:microsoft.com/office/officeart/2008/layout/VerticalAccentList"/>
    <dgm:cxn modelId="{F9ED5915-CC12-9F44-BDA0-DA6D6C41140A}" type="presParOf" srcId="{89DEFCC5-8160-294E-B04A-4C4111D33924}" destId="{636FCA80-08D0-BD4A-97CB-EDD66578B527}" srcOrd="5" destOrd="0" presId="urn:microsoft.com/office/officeart/2008/layout/VerticalAccentList"/>
    <dgm:cxn modelId="{25C55DAE-A69B-1C4F-8FA7-24EDA2303D16}" type="presParOf" srcId="{89DEFCC5-8160-294E-B04A-4C4111D33924}" destId="{C71C12BD-054C-754B-8FF5-90BECC836C40}" srcOrd="6" destOrd="0" presId="urn:microsoft.com/office/officeart/2008/layout/VerticalAccentList"/>
    <dgm:cxn modelId="{31413AF9-DB4D-A046-BE63-A8E4E8A2D54A}" type="presParOf" srcId="{C71C12BD-054C-754B-8FF5-90BECC836C40}" destId="{3DF76881-357F-9849-B5ED-1914498CB3ED}" srcOrd="0" destOrd="0" presId="urn:microsoft.com/office/officeart/2008/layout/VerticalAccentList"/>
    <dgm:cxn modelId="{816EDA18-D0A3-154B-B18D-D69F2DE55CC8}" type="presParOf" srcId="{89DEFCC5-8160-294E-B04A-4C4111D33924}" destId="{42A9619E-F2C8-1340-BF76-3AF8E0726FB9}" srcOrd="7" destOrd="0" presId="urn:microsoft.com/office/officeart/2008/layout/VerticalAccentList"/>
    <dgm:cxn modelId="{2F193662-9A07-C94E-8805-EBB5448E15B8}" type="presParOf" srcId="{42A9619E-F2C8-1340-BF76-3AF8E0726FB9}" destId="{DB034FE7-01E4-4744-A901-221A5FA8A9AA}" srcOrd="0" destOrd="0" presId="urn:microsoft.com/office/officeart/2008/layout/VerticalAccentList"/>
    <dgm:cxn modelId="{ECF9162F-3923-044A-9ADA-9541C3CF5054}" type="presParOf" srcId="{42A9619E-F2C8-1340-BF76-3AF8E0726FB9}" destId="{AB694DBF-B385-AC45-A3E3-B4713DF1465C}" srcOrd="1" destOrd="0" presId="urn:microsoft.com/office/officeart/2008/layout/VerticalAccentList"/>
    <dgm:cxn modelId="{6D622BD7-82CE-5A4A-AEB3-AB85D559F398}" type="presParOf" srcId="{42A9619E-F2C8-1340-BF76-3AF8E0726FB9}" destId="{64B08765-22B9-8144-AECF-B80CEB514012}" srcOrd="2" destOrd="0" presId="urn:microsoft.com/office/officeart/2008/layout/VerticalAccentList"/>
    <dgm:cxn modelId="{8BC1F9B9-56C3-354B-8047-0D82BE95636A}" type="presParOf" srcId="{42A9619E-F2C8-1340-BF76-3AF8E0726FB9}" destId="{7BA7C03C-03E9-614A-9BE8-A005A8E9959A}" srcOrd="3" destOrd="0" presId="urn:microsoft.com/office/officeart/2008/layout/VerticalAccentList"/>
    <dgm:cxn modelId="{EFBB0583-BCFE-B144-AC06-057B064E4064}" type="presParOf" srcId="{42A9619E-F2C8-1340-BF76-3AF8E0726FB9}" destId="{58FB7AA2-C645-1E4C-8E8B-1E1D14BDCBA2}" srcOrd="4" destOrd="0" presId="urn:microsoft.com/office/officeart/2008/layout/VerticalAccentList"/>
    <dgm:cxn modelId="{8F89C594-9711-4B42-B46F-2F201F364009}" type="presParOf" srcId="{42A9619E-F2C8-1340-BF76-3AF8E0726FB9}" destId="{6B79CE8F-F38A-2E4B-B08C-023E5C0FEBFE}" srcOrd="5" destOrd="0" presId="urn:microsoft.com/office/officeart/2008/layout/VerticalAccentList"/>
    <dgm:cxn modelId="{E466D13F-448E-8348-B10F-3FF402EAA4B8}" type="presParOf" srcId="{42A9619E-F2C8-1340-BF76-3AF8E0726FB9}" destId="{A69E5C00-1CDA-1D4B-939A-C7053FE5F894}" srcOrd="6" destOrd="0" presId="urn:microsoft.com/office/officeart/2008/layout/VerticalAccentList"/>
    <dgm:cxn modelId="{09F011D9-0C46-DD47-B545-6B5D22D4CDA7}" type="presParOf" srcId="{42A9619E-F2C8-1340-BF76-3AF8E0726FB9}" destId="{58760BEF-BB60-CF40-B658-648D25B2130D}" srcOrd="7" destOrd="0" presId="urn:microsoft.com/office/officeart/2008/layout/VerticalAccentList"/>
    <dgm:cxn modelId="{87BC9FA5-5A18-FC48-A9C5-915F1D10A7C9}" type="presParOf" srcId="{89DEFCC5-8160-294E-B04A-4C4111D33924}" destId="{85A003BF-B437-634E-9254-3E99CEFD73CC}" srcOrd="8" destOrd="0" presId="urn:microsoft.com/office/officeart/2008/layout/VerticalAccentList"/>
    <dgm:cxn modelId="{AA9D0611-A719-C840-96B3-F3885DA078CF}" type="presParOf" srcId="{89DEFCC5-8160-294E-B04A-4C4111D33924}" destId="{7D6DD8A9-675D-F74A-A6CE-2446F8DA0E50}" srcOrd="9" destOrd="0" presId="urn:microsoft.com/office/officeart/2008/layout/VerticalAccentList"/>
    <dgm:cxn modelId="{44943DBE-953E-D840-B116-29EB8FEFB00A}" type="presParOf" srcId="{7D6DD8A9-675D-F74A-A6CE-2446F8DA0E50}" destId="{F0AA3BC4-4B2B-9B46-97B2-115C4CAB5E53}" srcOrd="0" destOrd="0" presId="urn:microsoft.com/office/officeart/2008/layout/VerticalAccentList"/>
    <dgm:cxn modelId="{21F1D4AD-52A0-2946-AB7A-8174334AC669}" type="presParOf" srcId="{89DEFCC5-8160-294E-B04A-4C4111D33924}" destId="{8B0ADED1-D99B-E142-B318-D55E407562FA}" srcOrd="10" destOrd="0" presId="urn:microsoft.com/office/officeart/2008/layout/VerticalAccentList"/>
    <dgm:cxn modelId="{99A99099-6FD3-AA42-B65E-3C7FC45CB94F}" type="presParOf" srcId="{8B0ADED1-D99B-E142-B318-D55E407562FA}" destId="{ACDC6FE5-981F-9245-B93D-8945D7780AC1}" srcOrd="0" destOrd="0" presId="urn:microsoft.com/office/officeart/2008/layout/VerticalAccentList"/>
    <dgm:cxn modelId="{AEF43838-74DB-BB43-8C96-8DC887F64C40}" type="presParOf" srcId="{8B0ADED1-D99B-E142-B318-D55E407562FA}" destId="{C50E388C-7803-2E45-AF6B-24792FB3C265}" srcOrd="1" destOrd="0" presId="urn:microsoft.com/office/officeart/2008/layout/VerticalAccentList"/>
    <dgm:cxn modelId="{ABFFCEA4-6F38-AF4B-9128-DD8D77D65916}" type="presParOf" srcId="{8B0ADED1-D99B-E142-B318-D55E407562FA}" destId="{20B8CED1-75D9-EF47-802A-A9EC3930E5B8}" srcOrd="2" destOrd="0" presId="urn:microsoft.com/office/officeart/2008/layout/VerticalAccentList"/>
    <dgm:cxn modelId="{2EA12143-EE82-7645-BCC2-168EB41325F8}" type="presParOf" srcId="{8B0ADED1-D99B-E142-B318-D55E407562FA}" destId="{3DF1B872-8594-F94A-9C54-1E423CD430B9}" srcOrd="3" destOrd="0" presId="urn:microsoft.com/office/officeart/2008/layout/VerticalAccentList"/>
    <dgm:cxn modelId="{BD9AA808-2EC5-A649-A9F7-69B178125433}" type="presParOf" srcId="{8B0ADED1-D99B-E142-B318-D55E407562FA}" destId="{BCDC764D-6F2A-C541-961D-B8D17FB77DF6}" srcOrd="4" destOrd="0" presId="urn:microsoft.com/office/officeart/2008/layout/VerticalAccentList"/>
    <dgm:cxn modelId="{F716DF1A-830F-CA4B-B69D-EF9E8E449793}" type="presParOf" srcId="{8B0ADED1-D99B-E142-B318-D55E407562FA}" destId="{0F9A7B41-1FCE-9440-9EAD-7E9135CC4596}" srcOrd="5" destOrd="0" presId="urn:microsoft.com/office/officeart/2008/layout/VerticalAccentList"/>
    <dgm:cxn modelId="{48B3B540-F183-2C4E-934C-0939AC698E8C}" type="presParOf" srcId="{8B0ADED1-D99B-E142-B318-D55E407562FA}" destId="{BB0587F9-AECD-7C46-95F8-5963EA20EC1B}" srcOrd="6" destOrd="0" presId="urn:microsoft.com/office/officeart/2008/layout/VerticalAccentList"/>
    <dgm:cxn modelId="{7E9E326B-9540-4B47-B080-AA81147FD7CC}" type="presParOf" srcId="{8B0ADED1-D99B-E142-B318-D55E407562FA}" destId="{5654E2BC-E29F-4D47-88E8-A32223D2E371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73A5315-D5A4-4327-8BEF-0C2BF457039B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904DA29-5A77-466E-A78D-7A7450697E60}">
      <dgm:prSet phldrT="[Text]"/>
      <dgm:spPr/>
      <dgm:t>
        <a:bodyPr/>
        <a:lstStyle/>
        <a:p>
          <a:r>
            <a:rPr lang="en-US" dirty="0"/>
            <a:t>Recognizes innovative technologies &amp; the companies that are driving these innovations</a:t>
          </a:r>
        </a:p>
      </dgm:t>
    </dgm:pt>
    <dgm:pt modelId="{E1723865-CA34-4D53-AF70-AC4E4C676F17}" type="parTrans" cxnId="{BC56FE43-BBE3-49FC-A24A-6A6A50051C81}">
      <dgm:prSet/>
      <dgm:spPr/>
      <dgm:t>
        <a:bodyPr/>
        <a:lstStyle/>
        <a:p>
          <a:endParaRPr lang="en-US"/>
        </a:p>
      </dgm:t>
    </dgm:pt>
    <dgm:pt modelId="{13CC87AE-33B3-4802-83C6-531892C5B90C}" type="sibTrans" cxnId="{BC56FE43-BBE3-49FC-A24A-6A6A50051C81}">
      <dgm:prSet/>
      <dgm:spPr/>
      <dgm:t>
        <a:bodyPr/>
        <a:lstStyle/>
        <a:p>
          <a:endParaRPr lang="en-US"/>
        </a:p>
      </dgm:t>
    </dgm:pt>
    <dgm:pt modelId="{D2454F68-D3F6-449D-8EE1-DD0EB4D2F477}">
      <dgm:prSet/>
      <dgm:spPr/>
      <dgm:t>
        <a:bodyPr/>
        <a:lstStyle/>
        <a:p>
          <a:r>
            <a:rPr lang="en-US" dirty="0"/>
            <a:t>James Johnson- Managing Director</a:t>
          </a:r>
        </a:p>
      </dgm:t>
    </dgm:pt>
    <dgm:pt modelId="{FAA47E4B-4D44-40E3-9BD9-0868968EC60F}" type="parTrans" cxnId="{316B51E4-1CCF-4BF4-B562-E80FCEF05D72}">
      <dgm:prSet/>
      <dgm:spPr/>
      <dgm:t>
        <a:bodyPr/>
        <a:lstStyle/>
        <a:p>
          <a:endParaRPr lang="en-US"/>
        </a:p>
      </dgm:t>
    </dgm:pt>
    <dgm:pt modelId="{74F7C403-3DAB-4B0A-AB4A-32C3980F15E7}" type="sibTrans" cxnId="{316B51E4-1CCF-4BF4-B562-E80FCEF05D72}">
      <dgm:prSet/>
      <dgm:spPr/>
      <dgm:t>
        <a:bodyPr/>
        <a:lstStyle/>
        <a:p>
          <a:endParaRPr lang="en-US"/>
        </a:p>
      </dgm:t>
    </dgm:pt>
    <dgm:pt modelId="{8B53E014-EE92-4A77-A9DE-D156BD274CE2}">
      <dgm:prSet/>
      <dgm:spPr/>
      <dgm:t>
        <a:bodyPr/>
        <a:lstStyle/>
        <a:p>
          <a:r>
            <a:rPr lang="en-US"/>
            <a:t>3000 nominations</a:t>
          </a:r>
          <a:endParaRPr lang="en-US" dirty="0"/>
        </a:p>
      </dgm:t>
    </dgm:pt>
    <dgm:pt modelId="{BA560EA7-8BC5-4CFE-8BA1-73D2AD3265F0}" type="parTrans" cxnId="{4B461C9E-9E71-4A16-B8C8-13372B3DD7F3}">
      <dgm:prSet/>
      <dgm:spPr/>
      <dgm:t>
        <a:bodyPr/>
        <a:lstStyle/>
        <a:p>
          <a:endParaRPr lang="en-US"/>
        </a:p>
      </dgm:t>
    </dgm:pt>
    <dgm:pt modelId="{162D3F73-25B7-47B5-88EB-9BB07C2D9146}" type="sibTrans" cxnId="{4B461C9E-9E71-4A16-B8C8-13372B3DD7F3}">
      <dgm:prSet/>
      <dgm:spPr/>
      <dgm:t>
        <a:bodyPr/>
        <a:lstStyle/>
        <a:p>
          <a:endParaRPr lang="en-US"/>
        </a:p>
      </dgm:t>
    </dgm:pt>
    <dgm:pt modelId="{F10E6D52-88F6-4F73-A19A-E119F63B0232}">
      <dgm:prSet/>
      <dgm:spPr/>
      <dgm:t>
        <a:bodyPr/>
        <a:lstStyle/>
        <a:p>
          <a:r>
            <a:rPr lang="en-US"/>
            <a:t>IoT industry experts judges</a:t>
          </a:r>
          <a:endParaRPr lang="en-US" dirty="0"/>
        </a:p>
      </dgm:t>
    </dgm:pt>
    <dgm:pt modelId="{8559347F-8A17-4062-95CA-8C42E547B51B}" type="parTrans" cxnId="{95DCF9A0-7C7F-4B3C-8E42-AF17439D9A51}">
      <dgm:prSet/>
      <dgm:spPr/>
      <dgm:t>
        <a:bodyPr/>
        <a:lstStyle/>
        <a:p>
          <a:endParaRPr lang="en-US"/>
        </a:p>
      </dgm:t>
    </dgm:pt>
    <dgm:pt modelId="{1FA9AB96-FFF9-4293-BE3F-3D40FF7C87B2}" type="sibTrans" cxnId="{95DCF9A0-7C7F-4B3C-8E42-AF17439D9A51}">
      <dgm:prSet/>
      <dgm:spPr/>
      <dgm:t>
        <a:bodyPr/>
        <a:lstStyle/>
        <a:p>
          <a:endParaRPr lang="en-US"/>
        </a:p>
      </dgm:t>
    </dgm:pt>
    <dgm:pt modelId="{C2604D10-73CA-44D5-B05B-0F185264AEBA}">
      <dgm:prSet/>
      <dgm:spPr/>
      <dgm:t>
        <a:bodyPr/>
        <a:lstStyle/>
        <a:p>
          <a:r>
            <a:rPr lang="en-US"/>
            <a:t>Award won by Hitachi Vantara</a:t>
          </a:r>
          <a:endParaRPr lang="en-US" dirty="0"/>
        </a:p>
      </dgm:t>
    </dgm:pt>
    <dgm:pt modelId="{67CF8800-5213-426C-B4DF-86C017BD445E}" type="parTrans" cxnId="{C0740177-24DF-48DF-8919-4B3EFC864378}">
      <dgm:prSet/>
      <dgm:spPr/>
      <dgm:t>
        <a:bodyPr/>
        <a:lstStyle/>
        <a:p>
          <a:endParaRPr lang="en-US"/>
        </a:p>
      </dgm:t>
    </dgm:pt>
    <dgm:pt modelId="{48EE3030-BDDC-45F3-B778-17C2490D15F0}" type="sibTrans" cxnId="{C0740177-24DF-48DF-8919-4B3EFC864378}">
      <dgm:prSet/>
      <dgm:spPr/>
      <dgm:t>
        <a:bodyPr/>
        <a:lstStyle/>
        <a:p>
          <a:endParaRPr lang="en-US"/>
        </a:p>
      </dgm:t>
    </dgm:pt>
    <dgm:pt modelId="{A466AB2E-A24C-457B-A8A4-0737A7C0BCA3}" type="pres">
      <dgm:prSet presAssocID="{D73A5315-D5A4-4327-8BEF-0C2BF457039B}" presName="linear" presStyleCnt="0">
        <dgm:presLayoutVars>
          <dgm:dir/>
          <dgm:animLvl val="lvl"/>
          <dgm:resizeHandles val="exact"/>
        </dgm:presLayoutVars>
      </dgm:prSet>
      <dgm:spPr/>
    </dgm:pt>
    <dgm:pt modelId="{39CEE673-A41B-40D9-A86D-BC8A6A3B4E99}" type="pres">
      <dgm:prSet presAssocID="{F904DA29-5A77-466E-A78D-7A7450697E60}" presName="parentLin" presStyleCnt="0"/>
      <dgm:spPr/>
    </dgm:pt>
    <dgm:pt modelId="{3029BEAB-7942-40A4-A2CB-1D2B6DFD3F6D}" type="pres">
      <dgm:prSet presAssocID="{F904DA29-5A77-466E-A78D-7A7450697E60}" presName="parentLeftMargin" presStyleLbl="node1" presStyleIdx="0" presStyleCnt="5"/>
      <dgm:spPr/>
    </dgm:pt>
    <dgm:pt modelId="{81EF16D0-8B02-4A80-AFCA-B4321C78D3B2}" type="pres">
      <dgm:prSet presAssocID="{F904DA29-5A77-466E-A78D-7A7450697E6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E027B23-AE5A-432E-977D-79E19AB68BD1}" type="pres">
      <dgm:prSet presAssocID="{F904DA29-5A77-466E-A78D-7A7450697E60}" presName="negativeSpace" presStyleCnt="0"/>
      <dgm:spPr/>
    </dgm:pt>
    <dgm:pt modelId="{F9D98BAD-CF74-426E-ADF8-9EC1CF736310}" type="pres">
      <dgm:prSet presAssocID="{F904DA29-5A77-466E-A78D-7A7450697E60}" presName="childText" presStyleLbl="conFgAcc1" presStyleIdx="0" presStyleCnt="5" custScaleX="58580">
        <dgm:presLayoutVars>
          <dgm:bulletEnabled val="1"/>
        </dgm:presLayoutVars>
      </dgm:prSet>
      <dgm:spPr/>
    </dgm:pt>
    <dgm:pt modelId="{FAA057F4-BF0B-49D2-B213-09B083DDAF71}" type="pres">
      <dgm:prSet presAssocID="{13CC87AE-33B3-4802-83C6-531892C5B90C}" presName="spaceBetweenRectangles" presStyleCnt="0"/>
      <dgm:spPr/>
    </dgm:pt>
    <dgm:pt modelId="{C067F8C8-65F1-48F3-9F0B-816D975925E3}" type="pres">
      <dgm:prSet presAssocID="{D2454F68-D3F6-449D-8EE1-DD0EB4D2F477}" presName="parentLin" presStyleCnt="0"/>
      <dgm:spPr/>
    </dgm:pt>
    <dgm:pt modelId="{16A8DEB7-9D8C-45E8-885A-9A65186B6748}" type="pres">
      <dgm:prSet presAssocID="{D2454F68-D3F6-449D-8EE1-DD0EB4D2F477}" presName="parentLeftMargin" presStyleLbl="node1" presStyleIdx="0" presStyleCnt="5"/>
      <dgm:spPr/>
    </dgm:pt>
    <dgm:pt modelId="{1A7048BE-3794-4085-ADC8-E6C13D061F4F}" type="pres">
      <dgm:prSet presAssocID="{D2454F68-D3F6-449D-8EE1-DD0EB4D2F47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8DC84EE-CBA7-4167-9684-8E37C4B158D3}" type="pres">
      <dgm:prSet presAssocID="{D2454F68-D3F6-449D-8EE1-DD0EB4D2F477}" presName="negativeSpace" presStyleCnt="0"/>
      <dgm:spPr/>
    </dgm:pt>
    <dgm:pt modelId="{85FA8CC2-2C99-4862-BE8D-08279A696C96}" type="pres">
      <dgm:prSet presAssocID="{D2454F68-D3F6-449D-8EE1-DD0EB4D2F477}" presName="childText" presStyleLbl="conFgAcc1" presStyleIdx="1" presStyleCnt="5" custScaleX="57774">
        <dgm:presLayoutVars>
          <dgm:bulletEnabled val="1"/>
        </dgm:presLayoutVars>
      </dgm:prSet>
      <dgm:spPr/>
    </dgm:pt>
    <dgm:pt modelId="{F4E2310E-CC54-4044-8CE7-BD1A35B1C3D5}" type="pres">
      <dgm:prSet presAssocID="{74F7C403-3DAB-4B0A-AB4A-32C3980F15E7}" presName="spaceBetweenRectangles" presStyleCnt="0"/>
      <dgm:spPr/>
    </dgm:pt>
    <dgm:pt modelId="{D00D594F-9A33-42FF-8D25-8E6BF218BE02}" type="pres">
      <dgm:prSet presAssocID="{8B53E014-EE92-4A77-A9DE-D156BD274CE2}" presName="parentLin" presStyleCnt="0"/>
      <dgm:spPr/>
    </dgm:pt>
    <dgm:pt modelId="{C551D94E-D6F3-48F0-A449-FFD62FC5C358}" type="pres">
      <dgm:prSet presAssocID="{8B53E014-EE92-4A77-A9DE-D156BD274CE2}" presName="parentLeftMargin" presStyleLbl="node1" presStyleIdx="1" presStyleCnt="5"/>
      <dgm:spPr/>
    </dgm:pt>
    <dgm:pt modelId="{8BD58EF5-9C49-4733-8B5E-ECAA9BA9F73E}" type="pres">
      <dgm:prSet presAssocID="{8B53E014-EE92-4A77-A9DE-D156BD274CE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89B4517-8247-4343-9D64-316C1F31FCF9}" type="pres">
      <dgm:prSet presAssocID="{8B53E014-EE92-4A77-A9DE-D156BD274CE2}" presName="negativeSpace" presStyleCnt="0"/>
      <dgm:spPr/>
    </dgm:pt>
    <dgm:pt modelId="{7D803094-C590-402F-AA00-7EF49B748D65}" type="pres">
      <dgm:prSet presAssocID="{8B53E014-EE92-4A77-A9DE-D156BD274CE2}" presName="childText" presStyleLbl="conFgAcc1" presStyleIdx="2" presStyleCnt="5" custScaleX="59007">
        <dgm:presLayoutVars>
          <dgm:bulletEnabled val="1"/>
        </dgm:presLayoutVars>
      </dgm:prSet>
      <dgm:spPr/>
    </dgm:pt>
    <dgm:pt modelId="{0D5ED9DB-0020-4F02-AACC-D66B1801DAFF}" type="pres">
      <dgm:prSet presAssocID="{162D3F73-25B7-47B5-88EB-9BB07C2D9146}" presName="spaceBetweenRectangles" presStyleCnt="0"/>
      <dgm:spPr/>
    </dgm:pt>
    <dgm:pt modelId="{A1F95C39-0BB7-4FB3-AFF5-B514C05D3C4F}" type="pres">
      <dgm:prSet presAssocID="{F10E6D52-88F6-4F73-A19A-E119F63B0232}" presName="parentLin" presStyleCnt="0"/>
      <dgm:spPr/>
    </dgm:pt>
    <dgm:pt modelId="{3603FDF7-B949-467E-8122-81EFDB10DEE4}" type="pres">
      <dgm:prSet presAssocID="{F10E6D52-88F6-4F73-A19A-E119F63B0232}" presName="parentLeftMargin" presStyleLbl="node1" presStyleIdx="2" presStyleCnt="5"/>
      <dgm:spPr/>
    </dgm:pt>
    <dgm:pt modelId="{B805BE9A-F9C9-40AD-B01E-8FBABEFBA14C}" type="pres">
      <dgm:prSet presAssocID="{F10E6D52-88F6-4F73-A19A-E119F63B023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43E448B-ED76-43F7-ACA6-5194FCAB575D}" type="pres">
      <dgm:prSet presAssocID="{F10E6D52-88F6-4F73-A19A-E119F63B0232}" presName="negativeSpace" presStyleCnt="0"/>
      <dgm:spPr/>
    </dgm:pt>
    <dgm:pt modelId="{29B9E5B9-EBB4-44AF-9487-E8D25239A94C}" type="pres">
      <dgm:prSet presAssocID="{F10E6D52-88F6-4F73-A19A-E119F63B0232}" presName="childText" presStyleLbl="conFgAcc1" presStyleIdx="3" presStyleCnt="5" custScaleX="60206">
        <dgm:presLayoutVars>
          <dgm:bulletEnabled val="1"/>
        </dgm:presLayoutVars>
      </dgm:prSet>
      <dgm:spPr/>
    </dgm:pt>
    <dgm:pt modelId="{DBCD45E6-F58F-42EE-9A83-5A9896BE47D8}" type="pres">
      <dgm:prSet presAssocID="{1FA9AB96-FFF9-4293-BE3F-3D40FF7C87B2}" presName="spaceBetweenRectangles" presStyleCnt="0"/>
      <dgm:spPr/>
    </dgm:pt>
    <dgm:pt modelId="{B1F61C2A-6BC8-4978-8177-4EC267D7E0D5}" type="pres">
      <dgm:prSet presAssocID="{C2604D10-73CA-44D5-B05B-0F185264AEBA}" presName="parentLin" presStyleCnt="0"/>
      <dgm:spPr/>
    </dgm:pt>
    <dgm:pt modelId="{8CB8D8D7-468F-4457-BD30-B992D7796E41}" type="pres">
      <dgm:prSet presAssocID="{C2604D10-73CA-44D5-B05B-0F185264AEBA}" presName="parentLeftMargin" presStyleLbl="node1" presStyleIdx="3" presStyleCnt="5"/>
      <dgm:spPr/>
    </dgm:pt>
    <dgm:pt modelId="{7AF10FFC-775B-4166-8768-52FC5906BAA2}" type="pres">
      <dgm:prSet presAssocID="{C2604D10-73CA-44D5-B05B-0F185264AEB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4F6EB0A-A2F2-4442-9539-9FEF41BEE9D5}" type="pres">
      <dgm:prSet presAssocID="{C2604D10-73CA-44D5-B05B-0F185264AEBA}" presName="negativeSpace" presStyleCnt="0"/>
      <dgm:spPr/>
    </dgm:pt>
    <dgm:pt modelId="{E9A08964-4F1B-4E2C-92D7-A6763DBE164D}" type="pres">
      <dgm:prSet presAssocID="{C2604D10-73CA-44D5-B05B-0F185264AEBA}" presName="childText" presStyleLbl="conFgAcc1" presStyleIdx="4" presStyleCnt="5" custScaleX="60585">
        <dgm:presLayoutVars>
          <dgm:bulletEnabled val="1"/>
        </dgm:presLayoutVars>
      </dgm:prSet>
      <dgm:spPr/>
    </dgm:pt>
  </dgm:ptLst>
  <dgm:cxnLst>
    <dgm:cxn modelId="{CB607007-6394-4E59-8CF8-5A02A2AEC106}" type="presOf" srcId="{F904DA29-5A77-466E-A78D-7A7450697E60}" destId="{3029BEAB-7942-40A4-A2CB-1D2B6DFD3F6D}" srcOrd="0" destOrd="0" presId="urn:microsoft.com/office/officeart/2005/8/layout/list1"/>
    <dgm:cxn modelId="{96674B15-418C-4EA5-9402-CA8B39E4F2FF}" type="presOf" srcId="{D2454F68-D3F6-449D-8EE1-DD0EB4D2F477}" destId="{16A8DEB7-9D8C-45E8-885A-9A65186B6748}" srcOrd="0" destOrd="0" presId="urn:microsoft.com/office/officeart/2005/8/layout/list1"/>
    <dgm:cxn modelId="{5B426316-F65B-4862-9F1D-7AC31656E6CD}" type="presOf" srcId="{D73A5315-D5A4-4327-8BEF-0C2BF457039B}" destId="{A466AB2E-A24C-457B-A8A4-0737A7C0BCA3}" srcOrd="0" destOrd="0" presId="urn:microsoft.com/office/officeart/2005/8/layout/list1"/>
    <dgm:cxn modelId="{2AF95631-7EBC-4206-8C39-DB01C2BAB0C4}" type="presOf" srcId="{D2454F68-D3F6-449D-8EE1-DD0EB4D2F477}" destId="{1A7048BE-3794-4085-ADC8-E6C13D061F4F}" srcOrd="1" destOrd="0" presId="urn:microsoft.com/office/officeart/2005/8/layout/list1"/>
    <dgm:cxn modelId="{DCE9683D-91C1-4166-9035-887FE62D5F9B}" type="presOf" srcId="{8B53E014-EE92-4A77-A9DE-D156BD274CE2}" destId="{8BD58EF5-9C49-4733-8B5E-ECAA9BA9F73E}" srcOrd="1" destOrd="0" presId="urn:microsoft.com/office/officeart/2005/8/layout/list1"/>
    <dgm:cxn modelId="{BC56FE43-BBE3-49FC-A24A-6A6A50051C81}" srcId="{D73A5315-D5A4-4327-8BEF-0C2BF457039B}" destId="{F904DA29-5A77-466E-A78D-7A7450697E60}" srcOrd="0" destOrd="0" parTransId="{E1723865-CA34-4D53-AF70-AC4E4C676F17}" sibTransId="{13CC87AE-33B3-4802-83C6-531892C5B90C}"/>
    <dgm:cxn modelId="{6CA7F872-8C9F-4CED-B27C-F717544E7A44}" type="presOf" srcId="{C2604D10-73CA-44D5-B05B-0F185264AEBA}" destId="{7AF10FFC-775B-4166-8768-52FC5906BAA2}" srcOrd="1" destOrd="0" presId="urn:microsoft.com/office/officeart/2005/8/layout/list1"/>
    <dgm:cxn modelId="{C0740177-24DF-48DF-8919-4B3EFC864378}" srcId="{D73A5315-D5A4-4327-8BEF-0C2BF457039B}" destId="{C2604D10-73CA-44D5-B05B-0F185264AEBA}" srcOrd="4" destOrd="0" parTransId="{67CF8800-5213-426C-B4DF-86C017BD445E}" sibTransId="{48EE3030-BDDC-45F3-B778-17C2490D15F0}"/>
    <dgm:cxn modelId="{9060F678-3459-4EE5-910A-50E820DA1B1F}" type="presOf" srcId="{8B53E014-EE92-4A77-A9DE-D156BD274CE2}" destId="{C551D94E-D6F3-48F0-A449-FFD62FC5C358}" srcOrd="0" destOrd="0" presId="urn:microsoft.com/office/officeart/2005/8/layout/list1"/>
    <dgm:cxn modelId="{7F135481-4FB5-44D9-A687-E939E90EC61D}" type="presOf" srcId="{F10E6D52-88F6-4F73-A19A-E119F63B0232}" destId="{B805BE9A-F9C9-40AD-B01E-8FBABEFBA14C}" srcOrd="1" destOrd="0" presId="urn:microsoft.com/office/officeart/2005/8/layout/list1"/>
    <dgm:cxn modelId="{1E16FE8E-E8BE-41C0-8E1A-36A9356C6FB4}" type="presOf" srcId="{F904DA29-5A77-466E-A78D-7A7450697E60}" destId="{81EF16D0-8B02-4A80-AFCA-B4321C78D3B2}" srcOrd="1" destOrd="0" presId="urn:microsoft.com/office/officeart/2005/8/layout/list1"/>
    <dgm:cxn modelId="{4B461C9E-9E71-4A16-B8C8-13372B3DD7F3}" srcId="{D73A5315-D5A4-4327-8BEF-0C2BF457039B}" destId="{8B53E014-EE92-4A77-A9DE-D156BD274CE2}" srcOrd="2" destOrd="0" parTransId="{BA560EA7-8BC5-4CFE-8BA1-73D2AD3265F0}" sibTransId="{162D3F73-25B7-47B5-88EB-9BB07C2D9146}"/>
    <dgm:cxn modelId="{95DCF9A0-7C7F-4B3C-8E42-AF17439D9A51}" srcId="{D73A5315-D5A4-4327-8BEF-0C2BF457039B}" destId="{F10E6D52-88F6-4F73-A19A-E119F63B0232}" srcOrd="3" destOrd="0" parTransId="{8559347F-8A17-4062-95CA-8C42E547B51B}" sibTransId="{1FA9AB96-FFF9-4293-BE3F-3D40FF7C87B2}"/>
    <dgm:cxn modelId="{9334ABAD-B766-4E79-A4F8-141EC64A708B}" type="presOf" srcId="{C2604D10-73CA-44D5-B05B-0F185264AEBA}" destId="{8CB8D8D7-468F-4457-BD30-B992D7796E41}" srcOrd="0" destOrd="0" presId="urn:microsoft.com/office/officeart/2005/8/layout/list1"/>
    <dgm:cxn modelId="{AAB254C2-76AB-4B09-8153-03DB69681C59}" type="presOf" srcId="{F10E6D52-88F6-4F73-A19A-E119F63B0232}" destId="{3603FDF7-B949-467E-8122-81EFDB10DEE4}" srcOrd="0" destOrd="0" presId="urn:microsoft.com/office/officeart/2005/8/layout/list1"/>
    <dgm:cxn modelId="{316B51E4-1CCF-4BF4-B562-E80FCEF05D72}" srcId="{D73A5315-D5A4-4327-8BEF-0C2BF457039B}" destId="{D2454F68-D3F6-449D-8EE1-DD0EB4D2F477}" srcOrd="1" destOrd="0" parTransId="{FAA47E4B-4D44-40E3-9BD9-0868968EC60F}" sibTransId="{74F7C403-3DAB-4B0A-AB4A-32C3980F15E7}"/>
    <dgm:cxn modelId="{B46D2AAD-0C72-4C36-9FB2-8753DED31947}" type="presParOf" srcId="{A466AB2E-A24C-457B-A8A4-0737A7C0BCA3}" destId="{39CEE673-A41B-40D9-A86D-BC8A6A3B4E99}" srcOrd="0" destOrd="0" presId="urn:microsoft.com/office/officeart/2005/8/layout/list1"/>
    <dgm:cxn modelId="{BE345464-7827-4080-8D5E-3B0EBEC793D8}" type="presParOf" srcId="{39CEE673-A41B-40D9-A86D-BC8A6A3B4E99}" destId="{3029BEAB-7942-40A4-A2CB-1D2B6DFD3F6D}" srcOrd="0" destOrd="0" presId="urn:microsoft.com/office/officeart/2005/8/layout/list1"/>
    <dgm:cxn modelId="{A8FF03F9-92DF-4C3B-B050-57DDE19BC092}" type="presParOf" srcId="{39CEE673-A41B-40D9-A86D-BC8A6A3B4E99}" destId="{81EF16D0-8B02-4A80-AFCA-B4321C78D3B2}" srcOrd="1" destOrd="0" presId="urn:microsoft.com/office/officeart/2005/8/layout/list1"/>
    <dgm:cxn modelId="{4FBD276A-0101-48DA-9A42-9E09290332A7}" type="presParOf" srcId="{A466AB2E-A24C-457B-A8A4-0737A7C0BCA3}" destId="{4E027B23-AE5A-432E-977D-79E19AB68BD1}" srcOrd="1" destOrd="0" presId="urn:microsoft.com/office/officeart/2005/8/layout/list1"/>
    <dgm:cxn modelId="{D8B6E2DE-95DB-4EAF-9582-860794719871}" type="presParOf" srcId="{A466AB2E-A24C-457B-A8A4-0737A7C0BCA3}" destId="{F9D98BAD-CF74-426E-ADF8-9EC1CF736310}" srcOrd="2" destOrd="0" presId="urn:microsoft.com/office/officeart/2005/8/layout/list1"/>
    <dgm:cxn modelId="{113B079F-CD82-49F2-8F67-2E58307CA2AE}" type="presParOf" srcId="{A466AB2E-A24C-457B-A8A4-0737A7C0BCA3}" destId="{FAA057F4-BF0B-49D2-B213-09B083DDAF71}" srcOrd="3" destOrd="0" presId="urn:microsoft.com/office/officeart/2005/8/layout/list1"/>
    <dgm:cxn modelId="{6049E2B1-0D2A-41F8-8D2D-89F6CD86CC04}" type="presParOf" srcId="{A466AB2E-A24C-457B-A8A4-0737A7C0BCA3}" destId="{C067F8C8-65F1-48F3-9F0B-816D975925E3}" srcOrd="4" destOrd="0" presId="urn:microsoft.com/office/officeart/2005/8/layout/list1"/>
    <dgm:cxn modelId="{FC7C340B-4B7B-44B4-B148-CB2AD9191B5C}" type="presParOf" srcId="{C067F8C8-65F1-48F3-9F0B-816D975925E3}" destId="{16A8DEB7-9D8C-45E8-885A-9A65186B6748}" srcOrd="0" destOrd="0" presId="urn:microsoft.com/office/officeart/2005/8/layout/list1"/>
    <dgm:cxn modelId="{3569D952-8198-496F-9A65-70CAED1BDC3A}" type="presParOf" srcId="{C067F8C8-65F1-48F3-9F0B-816D975925E3}" destId="{1A7048BE-3794-4085-ADC8-E6C13D061F4F}" srcOrd="1" destOrd="0" presId="urn:microsoft.com/office/officeart/2005/8/layout/list1"/>
    <dgm:cxn modelId="{9449ECEB-55B6-4F9D-857B-E568EEAE423A}" type="presParOf" srcId="{A466AB2E-A24C-457B-A8A4-0737A7C0BCA3}" destId="{98DC84EE-CBA7-4167-9684-8E37C4B158D3}" srcOrd="5" destOrd="0" presId="urn:microsoft.com/office/officeart/2005/8/layout/list1"/>
    <dgm:cxn modelId="{77151138-1D0A-4D75-AAD7-B71D71B9A8BA}" type="presParOf" srcId="{A466AB2E-A24C-457B-A8A4-0737A7C0BCA3}" destId="{85FA8CC2-2C99-4862-BE8D-08279A696C96}" srcOrd="6" destOrd="0" presId="urn:microsoft.com/office/officeart/2005/8/layout/list1"/>
    <dgm:cxn modelId="{28637B88-FC55-4AEF-ABF8-7A0A573FF54C}" type="presParOf" srcId="{A466AB2E-A24C-457B-A8A4-0737A7C0BCA3}" destId="{F4E2310E-CC54-4044-8CE7-BD1A35B1C3D5}" srcOrd="7" destOrd="0" presId="urn:microsoft.com/office/officeart/2005/8/layout/list1"/>
    <dgm:cxn modelId="{DA700D81-7E71-40D8-AB4E-0AC37547C0CF}" type="presParOf" srcId="{A466AB2E-A24C-457B-A8A4-0737A7C0BCA3}" destId="{D00D594F-9A33-42FF-8D25-8E6BF218BE02}" srcOrd="8" destOrd="0" presId="urn:microsoft.com/office/officeart/2005/8/layout/list1"/>
    <dgm:cxn modelId="{F0ECA82C-EE51-45FF-852E-95CB78C84E0D}" type="presParOf" srcId="{D00D594F-9A33-42FF-8D25-8E6BF218BE02}" destId="{C551D94E-D6F3-48F0-A449-FFD62FC5C358}" srcOrd="0" destOrd="0" presId="urn:microsoft.com/office/officeart/2005/8/layout/list1"/>
    <dgm:cxn modelId="{150B432B-AFBC-4F3F-881F-4F4D2297C78A}" type="presParOf" srcId="{D00D594F-9A33-42FF-8D25-8E6BF218BE02}" destId="{8BD58EF5-9C49-4733-8B5E-ECAA9BA9F73E}" srcOrd="1" destOrd="0" presId="urn:microsoft.com/office/officeart/2005/8/layout/list1"/>
    <dgm:cxn modelId="{7434E729-FE7D-4AAA-8E40-CF3A4555DAE6}" type="presParOf" srcId="{A466AB2E-A24C-457B-A8A4-0737A7C0BCA3}" destId="{689B4517-8247-4343-9D64-316C1F31FCF9}" srcOrd="9" destOrd="0" presId="urn:microsoft.com/office/officeart/2005/8/layout/list1"/>
    <dgm:cxn modelId="{EBBB26EF-C4E8-4F3F-81CC-8387548457E5}" type="presParOf" srcId="{A466AB2E-A24C-457B-A8A4-0737A7C0BCA3}" destId="{7D803094-C590-402F-AA00-7EF49B748D65}" srcOrd="10" destOrd="0" presId="urn:microsoft.com/office/officeart/2005/8/layout/list1"/>
    <dgm:cxn modelId="{C262EFE2-AA4F-444D-AE1B-19AE516818A1}" type="presParOf" srcId="{A466AB2E-A24C-457B-A8A4-0737A7C0BCA3}" destId="{0D5ED9DB-0020-4F02-AACC-D66B1801DAFF}" srcOrd="11" destOrd="0" presId="urn:microsoft.com/office/officeart/2005/8/layout/list1"/>
    <dgm:cxn modelId="{BD570F0D-BF63-4E48-A2A0-C723A02706E6}" type="presParOf" srcId="{A466AB2E-A24C-457B-A8A4-0737A7C0BCA3}" destId="{A1F95C39-0BB7-4FB3-AFF5-B514C05D3C4F}" srcOrd="12" destOrd="0" presId="urn:microsoft.com/office/officeart/2005/8/layout/list1"/>
    <dgm:cxn modelId="{3E16DE09-66ED-4829-B8CB-15D294DCD83D}" type="presParOf" srcId="{A1F95C39-0BB7-4FB3-AFF5-B514C05D3C4F}" destId="{3603FDF7-B949-467E-8122-81EFDB10DEE4}" srcOrd="0" destOrd="0" presId="urn:microsoft.com/office/officeart/2005/8/layout/list1"/>
    <dgm:cxn modelId="{705BB0BD-31F4-441A-B3D1-6BD2F9C9E24A}" type="presParOf" srcId="{A1F95C39-0BB7-4FB3-AFF5-B514C05D3C4F}" destId="{B805BE9A-F9C9-40AD-B01E-8FBABEFBA14C}" srcOrd="1" destOrd="0" presId="urn:microsoft.com/office/officeart/2005/8/layout/list1"/>
    <dgm:cxn modelId="{947C90B7-A6D7-49B5-83AE-1A8B43369D99}" type="presParOf" srcId="{A466AB2E-A24C-457B-A8A4-0737A7C0BCA3}" destId="{B43E448B-ED76-43F7-ACA6-5194FCAB575D}" srcOrd="13" destOrd="0" presId="urn:microsoft.com/office/officeart/2005/8/layout/list1"/>
    <dgm:cxn modelId="{C859419F-612F-4D5F-91FB-15196A69772A}" type="presParOf" srcId="{A466AB2E-A24C-457B-A8A4-0737A7C0BCA3}" destId="{29B9E5B9-EBB4-44AF-9487-E8D25239A94C}" srcOrd="14" destOrd="0" presId="urn:microsoft.com/office/officeart/2005/8/layout/list1"/>
    <dgm:cxn modelId="{96F81B14-991C-4345-BD9C-308EE4A88F40}" type="presParOf" srcId="{A466AB2E-A24C-457B-A8A4-0737A7C0BCA3}" destId="{DBCD45E6-F58F-42EE-9A83-5A9896BE47D8}" srcOrd="15" destOrd="0" presId="urn:microsoft.com/office/officeart/2005/8/layout/list1"/>
    <dgm:cxn modelId="{16F59656-1839-4C34-9039-1F317EE77FFF}" type="presParOf" srcId="{A466AB2E-A24C-457B-A8A4-0737A7C0BCA3}" destId="{B1F61C2A-6BC8-4978-8177-4EC267D7E0D5}" srcOrd="16" destOrd="0" presId="urn:microsoft.com/office/officeart/2005/8/layout/list1"/>
    <dgm:cxn modelId="{DAF9087A-4B4E-49C7-978E-B6FDBD21CD1A}" type="presParOf" srcId="{B1F61C2A-6BC8-4978-8177-4EC267D7E0D5}" destId="{8CB8D8D7-468F-4457-BD30-B992D7796E41}" srcOrd="0" destOrd="0" presId="urn:microsoft.com/office/officeart/2005/8/layout/list1"/>
    <dgm:cxn modelId="{0381B97B-16E0-46A0-AF6E-6C9A793B5E2C}" type="presParOf" srcId="{B1F61C2A-6BC8-4978-8177-4EC267D7E0D5}" destId="{7AF10FFC-775B-4166-8768-52FC5906BAA2}" srcOrd="1" destOrd="0" presId="urn:microsoft.com/office/officeart/2005/8/layout/list1"/>
    <dgm:cxn modelId="{4A91439F-EFBD-4689-B60E-CA1453AE32DD}" type="presParOf" srcId="{A466AB2E-A24C-457B-A8A4-0737A7C0BCA3}" destId="{C4F6EB0A-A2F2-4442-9539-9FEF41BEE9D5}" srcOrd="17" destOrd="0" presId="urn:microsoft.com/office/officeart/2005/8/layout/list1"/>
    <dgm:cxn modelId="{E8C53247-2455-4D68-9E35-EBA0264ED5E9}" type="presParOf" srcId="{A466AB2E-A24C-457B-A8A4-0737A7C0BCA3}" destId="{E9A08964-4F1B-4E2C-92D7-A6763DBE164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2E1F09-9974-439B-9FBA-B51EF9E81388}" type="doc">
      <dgm:prSet loTypeId="urn:microsoft.com/office/officeart/2005/8/layout/h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21EC916-49B1-4FB3-92AF-8D7C3F5337F9}">
      <dgm:prSet phldrT="[Text]" custT="1"/>
      <dgm:spPr/>
      <dgm:t>
        <a:bodyPr/>
        <a:lstStyle/>
        <a:p>
          <a:r>
            <a:rPr lang="en-US" sz="2800" dirty="0">
              <a:solidFill>
                <a:srgbClr val="FF0000"/>
              </a:solidFill>
            </a:rPr>
            <a:t>R</a:t>
          </a:r>
          <a:r>
            <a:rPr lang="en-US" sz="2800" dirty="0"/>
            <a:t>adio </a:t>
          </a:r>
          <a:r>
            <a:rPr lang="en-US" sz="2800" dirty="0">
              <a:solidFill>
                <a:srgbClr val="FF0000"/>
              </a:solidFill>
            </a:rPr>
            <a:t>F</a:t>
          </a:r>
          <a:r>
            <a:rPr lang="en-US" sz="2800" dirty="0"/>
            <a:t>requency </a:t>
          </a:r>
          <a:r>
            <a:rPr lang="en-US" sz="2800" dirty="0">
              <a:solidFill>
                <a:srgbClr val="FF0000"/>
              </a:solidFill>
            </a:rPr>
            <a:t>Id</a:t>
          </a:r>
          <a:r>
            <a:rPr lang="en-US" sz="2800" dirty="0"/>
            <a:t>entification</a:t>
          </a:r>
        </a:p>
      </dgm:t>
    </dgm:pt>
    <dgm:pt modelId="{F69EF033-0A62-4A85-AFDC-5A467916B0D8}" type="parTrans" cxnId="{DF0CB931-CCAE-4EB4-A3C9-7C71A940B8B9}">
      <dgm:prSet/>
      <dgm:spPr/>
      <dgm:t>
        <a:bodyPr/>
        <a:lstStyle/>
        <a:p>
          <a:endParaRPr lang="en-US" sz="2000"/>
        </a:p>
      </dgm:t>
    </dgm:pt>
    <dgm:pt modelId="{F5BE9F64-6601-40A8-AFC5-96CA6A0577D4}" type="sibTrans" cxnId="{DF0CB931-CCAE-4EB4-A3C9-7C71A940B8B9}">
      <dgm:prSet/>
      <dgm:spPr/>
      <dgm:t>
        <a:bodyPr/>
        <a:lstStyle/>
        <a:p>
          <a:endParaRPr lang="en-US" sz="2000"/>
        </a:p>
      </dgm:t>
    </dgm:pt>
    <dgm:pt modelId="{7225FB18-6FF2-496A-9518-C4C50BBDED21}">
      <dgm:prSet custT="1"/>
      <dgm:spPr/>
      <dgm:t>
        <a:bodyPr/>
        <a:lstStyle/>
        <a:p>
          <a:r>
            <a:rPr lang="en-US" sz="2000" dirty="0"/>
            <a:t>A microchip in a label used to transmit data when label is exposed to Radio waves</a:t>
          </a:r>
        </a:p>
      </dgm:t>
    </dgm:pt>
    <dgm:pt modelId="{42BE0693-77B0-4A64-AED2-3DAB754BBA3D}" type="parTrans" cxnId="{8ABC23C2-ACD1-4408-A690-A775B76050AE}">
      <dgm:prSet/>
      <dgm:spPr/>
      <dgm:t>
        <a:bodyPr/>
        <a:lstStyle/>
        <a:p>
          <a:endParaRPr lang="en-US" sz="2000"/>
        </a:p>
      </dgm:t>
    </dgm:pt>
    <dgm:pt modelId="{C65F8F05-1320-4827-96FA-0002162BDD44}" type="sibTrans" cxnId="{8ABC23C2-ACD1-4408-A690-A775B76050AE}">
      <dgm:prSet/>
      <dgm:spPr/>
      <dgm:t>
        <a:bodyPr/>
        <a:lstStyle/>
        <a:p>
          <a:endParaRPr lang="en-US" sz="2000"/>
        </a:p>
      </dgm:t>
    </dgm:pt>
    <dgm:pt modelId="{E2C3FD86-6CE4-4F82-A806-2DFBF354A831}">
      <dgm:prSet custT="1"/>
      <dgm:spPr/>
      <dgm:t>
        <a:bodyPr/>
        <a:lstStyle/>
        <a:p>
          <a:r>
            <a:rPr lang="en-US" sz="2000" dirty="0"/>
            <a:t>Data is transmitted between a reader and a physical item for</a:t>
          </a:r>
        </a:p>
      </dgm:t>
    </dgm:pt>
    <dgm:pt modelId="{E7ADFCD5-F945-4CA1-BB49-07D6EC37BE76}" type="parTrans" cxnId="{39130D84-2D0A-4CDE-9103-B1BDE9B00DAF}">
      <dgm:prSet/>
      <dgm:spPr/>
      <dgm:t>
        <a:bodyPr/>
        <a:lstStyle/>
        <a:p>
          <a:endParaRPr lang="en-US" sz="2000"/>
        </a:p>
      </dgm:t>
    </dgm:pt>
    <dgm:pt modelId="{D525066D-2B94-4A51-B0E6-A4718B078DD8}" type="sibTrans" cxnId="{39130D84-2D0A-4CDE-9103-B1BDE9B00DAF}">
      <dgm:prSet/>
      <dgm:spPr/>
      <dgm:t>
        <a:bodyPr/>
        <a:lstStyle/>
        <a:p>
          <a:endParaRPr lang="en-US" sz="2000"/>
        </a:p>
      </dgm:t>
    </dgm:pt>
    <dgm:pt modelId="{5CB3A972-4F8C-4FDB-881A-DD8B09CA4553}">
      <dgm:prSet custT="1"/>
      <dgm:spPr/>
      <dgm:t>
        <a:bodyPr/>
        <a:lstStyle/>
        <a:p>
          <a:r>
            <a:rPr lang="en-US" sz="2000" dirty="0"/>
            <a:t>Fast</a:t>
          </a:r>
        </a:p>
      </dgm:t>
    </dgm:pt>
    <dgm:pt modelId="{576F07C0-EE67-4D46-878F-D46A6DB37E8F}" type="parTrans" cxnId="{20356045-2F56-4D2F-B395-F39F273E5B0F}">
      <dgm:prSet/>
      <dgm:spPr/>
      <dgm:t>
        <a:bodyPr/>
        <a:lstStyle/>
        <a:p>
          <a:endParaRPr lang="en-US" sz="2000"/>
        </a:p>
      </dgm:t>
    </dgm:pt>
    <dgm:pt modelId="{3492B4CD-6680-40D4-9035-00298681F59C}" type="sibTrans" cxnId="{20356045-2F56-4D2F-B395-F39F273E5B0F}">
      <dgm:prSet/>
      <dgm:spPr/>
      <dgm:t>
        <a:bodyPr/>
        <a:lstStyle/>
        <a:p>
          <a:endParaRPr lang="en-US" sz="2000"/>
        </a:p>
      </dgm:t>
    </dgm:pt>
    <dgm:pt modelId="{6C09C1B1-0FCD-4CCB-9B9F-8FE0580673F8}">
      <dgm:prSet custT="1"/>
      <dgm:spPr/>
      <dgm:t>
        <a:bodyPr/>
        <a:lstStyle/>
        <a:p>
          <a:r>
            <a:rPr lang="en-US" sz="2000" dirty="0"/>
            <a:t>Reliable</a:t>
          </a:r>
        </a:p>
      </dgm:t>
    </dgm:pt>
    <dgm:pt modelId="{FC4C1586-56E5-41F1-A9CB-6ECB99D3FE25}" type="parTrans" cxnId="{1DEBC350-158B-4747-8C22-ECBB03096115}">
      <dgm:prSet/>
      <dgm:spPr/>
      <dgm:t>
        <a:bodyPr/>
        <a:lstStyle/>
        <a:p>
          <a:endParaRPr lang="en-US"/>
        </a:p>
      </dgm:t>
    </dgm:pt>
    <dgm:pt modelId="{349396B7-BE04-4FB7-89DB-FB94B032197C}" type="sibTrans" cxnId="{1DEBC350-158B-4747-8C22-ECBB03096115}">
      <dgm:prSet/>
      <dgm:spPr/>
      <dgm:t>
        <a:bodyPr/>
        <a:lstStyle/>
        <a:p>
          <a:endParaRPr lang="en-US"/>
        </a:p>
      </dgm:t>
    </dgm:pt>
    <dgm:pt modelId="{67D654E1-6F45-4A7B-AE69-CC03466BD18B}">
      <dgm:prSet custT="1"/>
      <dgm:spPr/>
      <dgm:t>
        <a:bodyPr/>
        <a:lstStyle/>
        <a:p>
          <a:r>
            <a:rPr lang="en-US" sz="2000" dirty="0"/>
            <a:t>Does not require physical contact	 between reader and the tagged item</a:t>
          </a:r>
        </a:p>
      </dgm:t>
    </dgm:pt>
    <dgm:pt modelId="{E948B1D1-41F1-4BA3-8A28-FB35A40818E8}" type="parTrans" cxnId="{6F8D3730-BCBB-4F3C-8A37-B1563F634B01}">
      <dgm:prSet/>
      <dgm:spPr/>
      <dgm:t>
        <a:bodyPr/>
        <a:lstStyle/>
        <a:p>
          <a:endParaRPr lang="en-US"/>
        </a:p>
      </dgm:t>
    </dgm:pt>
    <dgm:pt modelId="{CF626161-1C46-4980-BAC1-67AE795520D9}" type="sibTrans" cxnId="{6F8D3730-BCBB-4F3C-8A37-B1563F634B01}">
      <dgm:prSet/>
      <dgm:spPr/>
      <dgm:t>
        <a:bodyPr/>
        <a:lstStyle/>
        <a:p>
          <a:endParaRPr lang="en-US"/>
        </a:p>
      </dgm:t>
    </dgm:pt>
    <dgm:pt modelId="{91387628-770E-4EC3-8DC0-8AE4760E85BC}">
      <dgm:prSet custT="1"/>
      <dgm:spPr/>
      <dgm:t>
        <a:bodyPr/>
        <a:lstStyle/>
        <a:p>
          <a:endParaRPr lang="en-US" sz="2000" dirty="0"/>
        </a:p>
      </dgm:t>
    </dgm:pt>
    <dgm:pt modelId="{25FE202B-A6D3-40BE-9E80-1BC631AF1AA5}" type="parTrans" cxnId="{4933C29B-7519-4B4E-9902-BD548AE246C2}">
      <dgm:prSet/>
      <dgm:spPr/>
      <dgm:t>
        <a:bodyPr/>
        <a:lstStyle/>
        <a:p>
          <a:endParaRPr lang="en-US"/>
        </a:p>
      </dgm:t>
    </dgm:pt>
    <dgm:pt modelId="{2097E7D8-5FC0-4FAE-8EC2-999C5C4F84AD}" type="sibTrans" cxnId="{4933C29B-7519-4B4E-9902-BD548AE246C2}">
      <dgm:prSet/>
      <dgm:spPr/>
      <dgm:t>
        <a:bodyPr/>
        <a:lstStyle/>
        <a:p>
          <a:endParaRPr lang="en-US"/>
        </a:p>
      </dgm:t>
    </dgm:pt>
    <dgm:pt modelId="{4ED2894D-7B34-41CD-B00D-A43BDB4A4274}">
      <dgm:prSet custT="1"/>
      <dgm:spPr/>
      <dgm:t>
        <a:bodyPr/>
        <a:lstStyle/>
        <a:p>
          <a:r>
            <a:rPr lang="en-US" sz="2000" dirty="0"/>
            <a:t> Identification</a:t>
          </a:r>
        </a:p>
      </dgm:t>
    </dgm:pt>
    <dgm:pt modelId="{B98D663E-FD2B-4949-B962-BA1628DF9580}" type="parTrans" cxnId="{42E56071-FA2C-4656-832D-100DF21045C1}">
      <dgm:prSet/>
      <dgm:spPr/>
      <dgm:t>
        <a:bodyPr/>
        <a:lstStyle/>
        <a:p>
          <a:endParaRPr lang="en-US"/>
        </a:p>
      </dgm:t>
    </dgm:pt>
    <dgm:pt modelId="{AAE13161-57C5-4B2A-9737-9D6C9457FC12}" type="sibTrans" cxnId="{42E56071-FA2C-4656-832D-100DF21045C1}">
      <dgm:prSet/>
      <dgm:spPr/>
      <dgm:t>
        <a:bodyPr/>
        <a:lstStyle/>
        <a:p>
          <a:endParaRPr lang="en-US"/>
        </a:p>
      </dgm:t>
    </dgm:pt>
    <dgm:pt modelId="{321C37FE-58A3-45FB-B231-E0E676385A44}">
      <dgm:prSet custT="1"/>
      <dgm:spPr/>
      <dgm:t>
        <a:bodyPr/>
        <a:lstStyle/>
        <a:p>
          <a:r>
            <a:rPr lang="en-US" sz="2000" dirty="0"/>
            <a:t> Tracking</a:t>
          </a:r>
        </a:p>
      </dgm:t>
    </dgm:pt>
    <dgm:pt modelId="{844E7FC1-0F85-4D02-B854-0FA440F8D2E8}" type="parTrans" cxnId="{25C840D0-055B-49BE-90CE-5E055ABAE0E6}">
      <dgm:prSet/>
      <dgm:spPr/>
      <dgm:t>
        <a:bodyPr/>
        <a:lstStyle/>
        <a:p>
          <a:endParaRPr lang="en-US"/>
        </a:p>
      </dgm:t>
    </dgm:pt>
    <dgm:pt modelId="{E860F5BF-0A49-487A-9D41-947C6F35A1A9}" type="sibTrans" cxnId="{25C840D0-055B-49BE-90CE-5E055ABAE0E6}">
      <dgm:prSet/>
      <dgm:spPr/>
      <dgm:t>
        <a:bodyPr/>
        <a:lstStyle/>
        <a:p>
          <a:endParaRPr lang="en-US"/>
        </a:p>
      </dgm:t>
    </dgm:pt>
    <dgm:pt modelId="{12CBB03A-C906-4AD4-BAC7-5D93CC7CDE47}" type="pres">
      <dgm:prSet presAssocID="{772E1F09-9974-439B-9FBA-B51EF9E81388}" presName="Name0" presStyleCnt="0">
        <dgm:presLayoutVars>
          <dgm:dir/>
          <dgm:resizeHandles val="exact"/>
        </dgm:presLayoutVars>
      </dgm:prSet>
      <dgm:spPr/>
    </dgm:pt>
    <dgm:pt modelId="{867379C3-329D-4652-B7A0-E224D3844F07}" type="pres">
      <dgm:prSet presAssocID="{121EC916-49B1-4FB3-92AF-8D7C3F5337F9}" presName="node" presStyleLbl="node1" presStyleIdx="0" presStyleCnt="4" custLinFactNeighborX="-1359" custLinFactNeighborY="-6996">
        <dgm:presLayoutVars>
          <dgm:bulletEnabled val="1"/>
        </dgm:presLayoutVars>
      </dgm:prSet>
      <dgm:spPr/>
    </dgm:pt>
    <dgm:pt modelId="{C8A9A073-8107-4440-8735-DA6EC624399D}" type="pres">
      <dgm:prSet presAssocID="{F5BE9F64-6601-40A8-AFC5-96CA6A0577D4}" presName="sibTrans" presStyleCnt="0"/>
      <dgm:spPr/>
    </dgm:pt>
    <dgm:pt modelId="{17D7BE53-7832-4F32-B378-39039D79D149}" type="pres">
      <dgm:prSet presAssocID="{7225FB18-6FF2-496A-9518-C4C50BBDED21}" presName="node" presStyleLbl="node1" presStyleIdx="1" presStyleCnt="4">
        <dgm:presLayoutVars>
          <dgm:bulletEnabled val="1"/>
        </dgm:presLayoutVars>
      </dgm:prSet>
      <dgm:spPr/>
    </dgm:pt>
    <dgm:pt modelId="{470485BA-5C6F-42FB-AA1B-55F3976D5104}" type="pres">
      <dgm:prSet presAssocID="{C65F8F05-1320-4827-96FA-0002162BDD44}" presName="sibTrans" presStyleCnt="0"/>
      <dgm:spPr/>
    </dgm:pt>
    <dgm:pt modelId="{BE9915B4-32C0-4A2E-8810-9E012E1B6076}" type="pres">
      <dgm:prSet presAssocID="{E2C3FD86-6CE4-4F82-A806-2DFBF354A831}" presName="node" presStyleLbl="node1" presStyleIdx="2" presStyleCnt="4">
        <dgm:presLayoutVars>
          <dgm:bulletEnabled val="1"/>
        </dgm:presLayoutVars>
      </dgm:prSet>
      <dgm:spPr/>
    </dgm:pt>
    <dgm:pt modelId="{3C878A37-2898-407F-9711-10633B158A8C}" type="pres">
      <dgm:prSet presAssocID="{D525066D-2B94-4A51-B0E6-A4718B078DD8}" presName="sibTrans" presStyleCnt="0"/>
      <dgm:spPr/>
    </dgm:pt>
    <dgm:pt modelId="{D5446859-96FC-4F5F-AE0D-503E22D2EEB1}" type="pres">
      <dgm:prSet presAssocID="{91387628-770E-4EC3-8DC0-8AE4760E85BC}" presName="node" presStyleLbl="node1" presStyleIdx="3" presStyleCnt="4">
        <dgm:presLayoutVars>
          <dgm:bulletEnabled val="1"/>
        </dgm:presLayoutVars>
      </dgm:prSet>
      <dgm:spPr/>
    </dgm:pt>
  </dgm:ptLst>
  <dgm:cxnLst>
    <dgm:cxn modelId="{A2826215-FB42-47D1-B3DE-CFD5E789B207}" type="presOf" srcId="{121EC916-49B1-4FB3-92AF-8D7C3F5337F9}" destId="{867379C3-329D-4652-B7A0-E224D3844F07}" srcOrd="0" destOrd="0" presId="urn:microsoft.com/office/officeart/2005/8/layout/hList6"/>
    <dgm:cxn modelId="{F2738427-724C-443E-8022-4261DCD7B47A}" type="presOf" srcId="{5CB3A972-4F8C-4FDB-881A-DD8B09CA4553}" destId="{D5446859-96FC-4F5F-AE0D-503E22D2EEB1}" srcOrd="0" destOrd="1" presId="urn:microsoft.com/office/officeart/2005/8/layout/hList6"/>
    <dgm:cxn modelId="{A010842D-38E2-4D8E-9BFF-1A7C378D0FBA}" type="presOf" srcId="{6C09C1B1-0FCD-4CCB-9B9F-8FE0580673F8}" destId="{D5446859-96FC-4F5F-AE0D-503E22D2EEB1}" srcOrd="0" destOrd="2" presId="urn:microsoft.com/office/officeart/2005/8/layout/hList6"/>
    <dgm:cxn modelId="{1D973B2E-D554-4014-AAF7-2A715ABA5CFA}" type="presOf" srcId="{4ED2894D-7B34-41CD-B00D-A43BDB4A4274}" destId="{BE9915B4-32C0-4A2E-8810-9E012E1B6076}" srcOrd="0" destOrd="1" presId="urn:microsoft.com/office/officeart/2005/8/layout/hList6"/>
    <dgm:cxn modelId="{6F8D3730-BCBB-4F3C-8A37-B1563F634B01}" srcId="{91387628-770E-4EC3-8DC0-8AE4760E85BC}" destId="{67D654E1-6F45-4A7B-AE69-CC03466BD18B}" srcOrd="2" destOrd="0" parTransId="{E948B1D1-41F1-4BA3-8A28-FB35A40818E8}" sibTransId="{CF626161-1C46-4980-BAC1-67AE795520D9}"/>
    <dgm:cxn modelId="{DF0CB931-CCAE-4EB4-A3C9-7C71A940B8B9}" srcId="{772E1F09-9974-439B-9FBA-B51EF9E81388}" destId="{121EC916-49B1-4FB3-92AF-8D7C3F5337F9}" srcOrd="0" destOrd="0" parTransId="{F69EF033-0A62-4A85-AFDC-5A467916B0D8}" sibTransId="{F5BE9F64-6601-40A8-AFC5-96CA6A0577D4}"/>
    <dgm:cxn modelId="{50D39E3E-05BF-4999-B46A-B28703050658}" type="presOf" srcId="{67D654E1-6F45-4A7B-AE69-CC03466BD18B}" destId="{D5446859-96FC-4F5F-AE0D-503E22D2EEB1}" srcOrd="0" destOrd="3" presId="urn:microsoft.com/office/officeart/2005/8/layout/hList6"/>
    <dgm:cxn modelId="{1222F75B-0A11-443C-85E1-78BD5ACD6F4E}" type="presOf" srcId="{321C37FE-58A3-45FB-B231-E0E676385A44}" destId="{BE9915B4-32C0-4A2E-8810-9E012E1B6076}" srcOrd="0" destOrd="2" presId="urn:microsoft.com/office/officeart/2005/8/layout/hList6"/>
    <dgm:cxn modelId="{20356045-2F56-4D2F-B395-F39F273E5B0F}" srcId="{91387628-770E-4EC3-8DC0-8AE4760E85BC}" destId="{5CB3A972-4F8C-4FDB-881A-DD8B09CA4553}" srcOrd="0" destOrd="0" parTransId="{576F07C0-EE67-4D46-878F-D46A6DB37E8F}" sibTransId="{3492B4CD-6680-40D4-9035-00298681F59C}"/>
    <dgm:cxn modelId="{1DEBC350-158B-4747-8C22-ECBB03096115}" srcId="{91387628-770E-4EC3-8DC0-8AE4760E85BC}" destId="{6C09C1B1-0FCD-4CCB-9B9F-8FE0580673F8}" srcOrd="1" destOrd="0" parTransId="{FC4C1586-56E5-41F1-A9CB-6ECB99D3FE25}" sibTransId="{349396B7-BE04-4FB7-89DB-FB94B032197C}"/>
    <dgm:cxn modelId="{42E56071-FA2C-4656-832D-100DF21045C1}" srcId="{E2C3FD86-6CE4-4F82-A806-2DFBF354A831}" destId="{4ED2894D-7B34-41CD-B00D-A43BDB4A4274}" srcOrd="0" destOrd="0" parTransId="{B98D663E-FD2B-4949-B962-BA1628DF9580}" sibTransId="{AAE13161-57C5-4B2A-9737-9D6C9457FC12}"/>
    <dgm:cxn modelId="{39130D84-2D0A-4CDE-9103-B1BDE9B00DAF}" srcId="{772E1F09-9974-439B-9FBA-B51EF9E81388}" destId="{E2C3FD86-6CE4-4F82-A806-2DFBF354A831}" srcOrd="2" destOrd="0" parTransId="{E7ADFCD5-F945-4CA1-BB49-07D6EC37BE76}" sibTransId="{D525066D-2B94-4A51-B0E6-A4718B078DD8}"/>
    <dgm:cxn modelId="{4933C29B-7519-4B4E-9902-BD548AE246C2}" srcId="{772E1F09-9974-439B-9FBA-B51EF9E81388}" destId="{91387628-770E-4EC3-8DC0-8AE4760E85BC}" srcOrd="3" destOrd="0" parTransId="{25FE202B-A6D3-40BE-9E80-1BC631AF1AA5}" sibTransId="{2097E7D8-5FC0-4FAE-8EC2-999C5C4F84AD}"/>
    <dgm:cxn modelId="{9F0BF5A9-F81E-413F-9A37-113145B61038}" type="presOf" srcId="{7225FB18-6FF2-496A-9518-C4C50BBDED21}" destId="{17D7BE53-7832-4F32-B378-39039D79D149}" srcOrd="0" destOrd="0" presId="urn:microsoft.com/office/officeart/2005/8/layout/hList6"/>
    <dgm:cxn modelId="{F12D41B1-5BA7-4CCE-8207-E894D9D1FFA4}" type="presOf" srcId="{91387628-770E-4EC3-8DC0-8AE4760E85BC}" destId="{D5446859-96FC-4F5F-AE0D-503E22D2EEB1}" srcOrd="0" destOrd="0" presId="urn:microsoft.com/office/officeart/2005/8/layout/hList6"/>
    <dgm:cxn modelId="{8ABC23C2-ACD1-4408-A690-A775B76050AE}" srcId="{772E1F09-9974-439B-9FBA-B51EF9E81388}" destId="{7225FB18-6FF2-496A-9518-C4C50BBDED21}" srcOrd="1" destOrd="0" parTransId="{42BE0693-77B0-4A64-AED2-3DAB754BBA3D}" sibTransId="{C65F8F05-1320-4827-96FA-0002162BDD44}"/>
    <dgm:cxn modelId="{25C840D0-055B-49BE-90CE-5E055ABAE0E6}" srcId="{E2C3FD86-6CE4-4F82-A806-2DFBF354A831}" destId="{321C37FE-58A3-45FB-B231-E0E676385A44}" srcOrd="1" destOrd="0" parTransId="{844E7FC1-0F85-4D02-B854-0FA440F8D2E8}" sibTransId="{E860F5BF-0A49-487A-9D41-947C6F35A1A9}"/>
    <dgm:cxn modelId="{7A6745D1-DAD9-48BD-A8B0-6D40F5A6349B}" type="presOf" srcId="{E2C3FD86-6CE4-4F82-A806-2DFBF354A831}" destId="{BE9915B4-32C0-4A2E-8810-9E012E1B6076}" srcOrd="0" destOrd="0" presId="urn:microsoft.com/office/officeart/2005/8/layout/hList6"/>
    <dgm:cxn modelId="{979B39F3-5D74-4240-819C-1793198AA2F5}" type="presOf" srcId="{772E1F09-9974-439B-9FBA-B51EF9E81388}" destId="{12CBB03A-C906-4AD4-BAC7-5D93CC7CDE47}" srcOrd="0" destOrd="0" presId="urn:microsoft.com/office/officeart/2005/8/layout/hList6"/>
    <dgm:cxn modelId="{7335DD58-11FB-4072-ACCD-015D8C756046}" type="presParOf" srcId="{12CBB03A-C906-4AD4-BAC7-5D93CC7CDE47}" destId="{867379C3-329D-4652-B7A0-E224D3844F07}" srcOrd="0" destOrd="0" presId="urn:microsoft.com/office/officeart/2005/8/layout/hList6"/>
    <dgm:cxn modelId="{6B082AC5-DE87-491E-9F57-877196E9E9CD}" type="presParOf" srcId="{12CBB03A-C906-4AD4-BAC7-5D93CC7CDE47}" destId="{C8A9A073-8107-4440-8735-DA6EC624399D}" srcOrd="1" destOrd="0" presId="urn:microsoft.com/office/officeart/2005/8/layout/hList6"/>
    <dgm:cxn modelId="{B8461B25-5DF0-442D-A500-D03EAB56D205}" type="presParOf" srcId="{12CBB03A-C906-4AD4-BAC7-5D93CC7CDE47}" destId="{17D7BE53-7832-4F32-B378-39039D79D149}" srcOrd="2" destOrd="0" presId="urn:microsoft.com/office/officeart/2005/8/layout/hList6"/>
    <dgm:cxn modelId="{0C3AB7B6-A62E-44EA-A0AF-46B5F21FAB5E}" type="presParOf" srcId="{12CBB03A-C906-4AD4-BAC7-5D93CC7CDE47}" destId="{470485BA-5C6F-42FB-AA1B-55F3976D5104}" srcOrd="3" destOrd="0" presId="urn:microsoft.com/office/officeart/2005/8/layout/hList6"/>
    <dgm:cxn modelId="{5506452E-54A8-4E3C-BA3E-12842687589C}" type="presParOf" srcId="{12CBB03A-C906-4AD4-BAC7-5D93CC7CDE47}" destId="{BE9915B4-32C0-4A2E-8810-9E012E1B6076}" srcOrd="4" destOrd="0" presId="urn:microsoft.com/office/officeart/2005/8/layout/hList6"/>
    <dgm:cxn modelId="{664BDBB8-A781-47F3-9D17-3AB2ECED75F1}" type="presParOf" srcId="{12CBB03A-C906-4AD4-BAC7-5D93CC7CDE47}" destId="{3C878A37-2898-407F-9711-10633B158A8C}" srcOrd="5" destOrd="0" presId="urn:microsoft.com/office/officeart/2005/8/layout/hList6"/>
    <dgm:cxn modelId="{422F5B86-973D-4C52-B6EA-0AB28763DB33}" type="presParOf" srcId="{12CBB03A-C906-4AD4-BAC7-5D93CC7CDE47}" destId="{D5446859-96FC-4F5F-AE0D-503E22D2EEB1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5F1217-254A-4888-B3DC-8EC6B6AB2109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3D9156E-C226-4281-AE56-7F7052424EA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Tag holds the information about the physical object</a:t>
          </a:r>
        </a:p>
      </dgm:t>
    </dgm:pt>
    <dgm:pt modelId="{E638E2E1-752C-4FF3-B0C3-787D38605A63}" type="parTrans" cxnId="{1C7E0740-9F80-4A3D-9C93-9182088B2394}">
      <dgm:prSet/>
      <dgm:spPr/>
      <dgm:t>
        <a:bodyPr/>
        <a:lstStyle/>
        <a:p>
          <a:endParaRPr lang="en-US"/>
        </a:p>
      </dgm:t>
    </dgm:pt>
    <dgm:pt modelId="{E9886F36-899E-4763-813C-17163D0C010E}" type="sibTrans" cxnId="{1C7E0740-9F80-4A3D-9C93-9182088B2394}">
      <dgm:prSet/>
      <dgm:spPr/>
      <dgm:t>
        <a:bodyPr/>
        <a:lstStyle/>
        <a:p>
          <a:endParaRPr lang="en-US"/>
        </a:p>
      </dgm:t>
    </dgm:pt>
    <dgm:pt modelId="{C003CA28-5F5B-41AC-B7B8-01E5325A6EE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 passive tag is powered by a RFID reader, intermittently from a distance by broadcasting energy to it using the RFID Antenna</a:t>
          </a:r>
        </a:p>
      </dgm:t>
    </dgm:pt>
    <dgm:pt modelId="{59056A37-07D3-4384-858B-D469A9301B7A}" type="parTrans" cxnId="{B0A3407D-BBE5-4C68-92CB-DBE8248F8ED4}">
      <dgm:prSet/>
      <dgm:spPr/>
      <dgm:t>
        <a:bodyPr/>
        <a:lstStyle/>
        <a:p>
          <a:endParaRPr lang="en-US"/>
        </a:p>
      </dgm:t>
    </dgm:pt>
    <dgm:pt modelId="{32A59AAE-1C87-4CD9-B1D5-ACA4BA309F01}" type="sibTrans" cxnId="{B0A3407D-BBE5-4C68-92CB-DBE8248F8ED4}">
      <dgm:prSet/>
      <dgm:spPr/>
      <dgm:t>
        <a:bodyPr/>
        <a:lstStyle/>
        <a:p>
          <a:endParaRPr lang="en-US"/>
        </a:p>
      </dgm:t>
    </dgm:pt>
    <dgm:pt modelId="{46B17BB0-74CA-4823-B8A3-7C4101DA1FB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tag then transmits an identifying response</a:t>
          </a:r>
        </a:p>
      </dgm:t>
    </dgm:pt>
    <dgm:pt modelId="{1ADFAE29-1C55-4FB5-A262-34B81DD1645F}" type="parTrans" cxnId="{CB988705-A6E8-409C-BEC8-D970E19A557D}">
      <dgm:prSet/>
      <dgm:spPr/>
      <dgm:t>
        <a:bodyPr/>
        <a:lstStyle/>
        <a:p>
          <a:endParaRPr lang="en-US"/>
        </a:p>
      </dgm:t>
    </dgm:pt>
    <dgm:pt modelId="{1BE664B4-2530-404D-A3BA-960AC5C0858F}" type="sibTrans" cxnId="{CB988705-A6E8-409C-BEC8-D970E19A557D}">
      <dgm:prSet/>
      <dgm:spPr/>
      <dgm:t>
        <a:bodyPr/>
        <a:lstStyle/>
        <a:p>
          <a:endParaRPr lang="en-US"/>
        </a:p>
      </dgm:t>
    </dgm:pt>
    <dgm:pt modelId="{4B2C70AE-36D0-4FB8-9912-BD549A47E18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Reader sends information to computer system for collecting, logging or processing.</a:t>
          </a:r>
        </a:p>
      </dgm:t>
    </dgm:pt>
    <dgm:pt modelId="{6DCEB1B5-D5E2-49A7-8861-786DB3FB0D53}" type="parTrans" cxnId="{45A4A84D-74E7-40E6-9278-9078A2411D65}">
      <dgm:prSet/>
      <dgm:spPr/>
      <dgm:t>
        <a:bodyPr/>
        <a:lstStyle/>
        <a:p>
          <a:endParaRPr lang="en-US"/>
        </a:p>
      </dgm:t>
    </dgm:pt>
    <dgm:pt modelId="{48535768-C37F-4650-A0B3-29BA50E855A4}" type="sibTrans" cxnId="{45A4A84D-74E7-40E6-9278-9078A2411D65}">
      <dgm:prSet/>
      <dgm:spPr/>
      <dgm:t>
        <a:bodyPr/>
        <a:lstStyle/>
        <a:p>
          <a:endParaRPr lang="en-US"/>
        </a:p>
      </dgm:t>
    </dgm:pt>
    <dgm:pt modelId="{D7114B09-E39D-4BBD-A105-2096975B75F9}" type="pres">
      <dgm:prSet presAssocID="{9E5F1217-254A-4888-B3DC-8EC6B6AB2109}" presName="linear" presStyleCnt="0">
        <dgm:presLayoutVars>
          <dgm:dir/>
          <dgm:animLvl val="lvl"/>
          <dgm:resizeHandles val="exact"/>
        </dgm:presLayoutVars>
      </dgm:prSet>
      <dgm:spPr/>
    </dgm:pt>
    <dgm:pt modelId="{19AF1BDD-0552-4234-B235-82DAE9FDE2ED}" type="pres">
      <dgm:prSet presAssocID="{D3D9156E-C226-4281-AE56-7F7052424EAE}" presName="parentLin" presStyleCnt="0"/>
      <dgm:spPr/>
    </dgm:pt>
    <dgm:pt modelId="{092BB142-309A-4BE0-97E1-3F31179E008B}" type="pres">
      <dgm:prSet presAssocID="{D3D9156E-C226-4281-AE56-7F7052424EAE}" presName="parentLeftMargin" presStyleLbl="node1" presStyleIdx="0" presStyleCnt="4"/>
      <dgm:spPr/>
    </dgm:pt>
    <dgm:pt modelId="{E571E726-0174-4326-9DDF-B2C083EDF994}" type="pres">
      <dgm:prSet presAssocID="{D3D9156E-C226-4281-AE56-7F7052424EA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642B58F-D49D-40BF-BB82-79DCF0E09225}" type="pres">
      <dgm:prSet presAssocID="{D3D9156E-C226-4281-AE56-7F7052424EAE}" presName="negativeSpace" presStyleCnt="0"/>
      <dgm:spPr/>
    </dgm:pt>
    <dgm:pt modelId="{3185051B-389E-484E-9A7C-F13C19206312}" type="pres">
      <dgm:prSet presAssocID="{D3D9156E-C226-4281-AE56-7F7052424EAE}" presName="childText" presStyleLbl="conFgAcc1" presStyleIdx="0" presStyleCnt="4" custScaleX="58749">
        <dgm:presLayoutVars>
          <dgm:bulletEnabled val="1"/>
        </dgm:presLayoutVars>
      </dgm:prSet>
      <dgm:spPr/>
    </dgm:pt>
    <dgm:pt modelId="{2C0B8F99-F748-4141-824A-DD8BBCFBE17C}" type="pres">
      <dgm:prSet presAssocID="{E9886F36-899E-4763-813C-17163D0C010E}" presName="spaceBetweenRectangles" presStyleCnt="0"/>
      <dgm:spPr/>
    </dgm:pt>
    <dgm:pt modelId="{69B19CD1-41FC-400F-8F08-32DD317385EF}" type="pres">
      <dgm:prSet presAssocID="{C003CA28-5F5B-41AC-B7B8-01E5325A6EE8}" presName="parentLin" presStyleCnt="0"/>
      <dgm:spPr/>
    </dgm:pt>
    <dgm:pt modelId="{4807E35C-C5F5-4DD1-94FF-237815A2D64B}" type="pres">
      <dgm:prSet presAssocID="{C003CA28-5F5B-41AC-B7B8-01E5325A6EE8}" presName="parentLeftMargin" presStyleLbl="node1" presStyleIdx="0" presStyleCnt="4"/>
      <dgm:spPr/>
    </dgm:pt>
    <dgm:pt modelId="{D3EC2ACA-DB64-4725-927D-263AF7E7A31C}" type="pres">
      <dgm:prSet presAssocID="{C003CA28-5F5B-41AC-B7B8-01E5325A6EE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77452AA-9D89-452F-BB98-851B32E09516}" type="pres">
      <dgm:prSet presAssocID="{C003CA28-5F5B-41AC-B7B8-01E5325A6EE8}" presName="negativeSpace" presStyleCnt="0"/>
      <dgm:spPr/>
    </dgm:pt>
    <dgm:pt modelId="{5625EE7F-FE59-44F3-875D-EFDAD04E0840}" type="pres">
      <dgm:prSet presAssocID="{C003CA28-5F5B-41AC-B7B8-01E5325A6EE8}" presName="childText" presStyleLbl="conFgAcc1" presStyleIdx="1" presStyleCnt="4" custScaleX="58615">
        <dgm:presLayoutVars>
          <dgm:bulletEnabled val="1"/>
        </dgm:presLayoutVars>
      </dgm:prSet>
      <dgm:spPr/>
    </dgm:pt>
    <dgm:pt modelId="{7D45CCCA-F85D-4C86-A4DF-1496A587EF79}" type="pres">
      <dgm:prSet presAssocID="{32A59AAE-1C87-4CD9-B1D5-ACA4BA309F01}" presName="spaceBetweenRectangles" presStyleCnt="0"/>
      <dgm:spPr/>
    </dgm:pt>
    <dgm:pt modelId="{CE50C9AC-0821-4D98-8469-0A2691E39F09}" type="pres">
      <dgm:prSet presAssocID="{46B17BB0-74CA-4823-B8A3-7C4101DA1FBE}" presName="parentLin" presStyleCnt="0"/>
      <dgm:spPr/>
    </dgm:pt>
    <dgm:pt modelId="{3293DDAB-8B71-4F42-9094-28F6D8A11419}" type="pres">
      <dgm:prSet presAssocID="{46B17BB0-74CA-4823-B8A3-7C4101DA1FBE}" presName="parentLeftMargin" presStyleLbl="node1" presStyleIdx="1" presStyleCnt="4"/>
      <dgm:spPr/>
    </dgm:pt>
    <dgm:pt modelId="{C7C8877B-A130-4552-A86F-A9FC7514BB1E}" type="pres">
      <dgm:prSet presAssocID="{46B17BB0-74CA-4823-B8A3-7C4101DA1FB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7C91E75-0D71-4C60-9F8C-1E0266F8DBB6}" type="pres">
      <dgm:prSet presAssocID="{46B17BB0-74CA-4823-B8A3-7C4101DA1FBE}" presName="negativeSpace" presStyleCnt="0"/>
      <dgm:spPr/>
    </dgm:pt>
    <dgm:pt modelId="{30C34755-AEDA-42BA-84D0-120D440A4A56}" type="pres">
      <dgm:prSet presAssocID="{46B17BB0-74CA-4823-B8A3-7C4101DA1FBE}" presName="childText" presStyleLbl="conFgAcc1" presStyleIdx="2" presStyleCnt="4" custScaleX="59395">
        <dgm:presLayoutVars>
          <dgm:bulletEnabled val="1"/>
        </dgm:presLayoutVars>
      </dgm:prSet>
      <dgm:spPr/>
    </dgm:pt>
    <dgm:pt modelId="{CA52BD94-6053-4E0C-A802-DDE38CE9DFA6}" type="pres">
      <dgm:prSet presAssocID="{1BE664B4-2530-404D-A3BA-960AC5C0858F}" presName="spaceBetweenRectangles" presStyleCnt="0"/>
      <dgm:spPr/>
    </dgm:pt>
    <dgm:pt modelId="{A2594E28-DED0-4AA1-82AF-1B633CB23D46}" type="pres">
      <dgm:prSet presAssocID="{4B2C70AE-36D0-4FB8-9912-BD549A47E181}" presName="parentLin" presStyleCnt="0"/>
      <dgm:spPr/>
    </dgm:pt>
    <dgm:pt modelId="{BDB56120-B075-4AE2-9EFB-0C02E679247E}" type="pres">
      <dgm:prSet presAssocID="{4B2C70AE-36D0-4FB8-9912-BD549A47E181}" presName="parentLeftMargin" presStyleLbl="node1" presStyleIdx="2" presStyleCnt="4"/>
      <dgm:spPr/>
    </dgm:pt>
    <dgm:pt modelId="{BAA40D61-D522-46BA-80BD-3994FEB8141F}" type="pres">
      <dgm:prSet presAssocID="{4B2C70AE-36D0-4FB8-9912-BD549A47E18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DD02758-55F8-4851-85C3-0167CCD09A61}" type="pres">
      <dgm:prSet presAssocID="{4B2C70AE-36D0-4FB8-9912-BD549A47E181}" presName="negativeSpace" presStyleCnt="0"/>
      <dgm:spPr/>
    </dgm:pt>
    <dgm:pt modelId="{900811CA-AB44-4F76-B523-85CCC377F766}" type="pres">
      <dgm:prSet presAssocID="{4B2C70AE-36D0-4FB8-9912-BD549A47E181}" presName="childText" presStyleLbl="conFgAcc1" presStyleIdx="3" presStyleCnt="4" custScaleX="59167">
        <dgm:presLayoutVars>
          <dgm:bulletEnabled val="1"/>
        </dgm:presLayoutVars>
      </dgm:prSet>
      <dgm:spPr/>
    </dgm:pt>
  </dgm:ptLst>
  <dgm:cxnLst>
    <dgm:cxn modelId="{28BBC401-117F-4DF6-8506-170D2B041C13}" type="presOf" srcId="{46B17BB0-74CA-4823-B8A3-7C4101DA1FBE}" destId="{C7C8877B-A130-4552-A86F-A9FC7514BB1E}" srcOrd="1" destOrd="0" presId="urn:microsoft.com/office/officeart/2005/8/layout/list1"/>
    <dgm:cxn modelId="{CB988705-A6E8-409C-BEC8-D970E19A557D}" srcId="{9E5F1217-254A-4888-B3DC-8EC6B6AB2109}" destId="{46B17BB0-74CA-4823-B8A3-7C4101DA1FBE}" srcOrd="2" destOrd="0" parTransId="{1ADFAE29-1C55-4FB5-A262-34B81DD1645F}" sibTransId="{1BE664B4-2530-404D-A3BA-960AC5C0858F}"/>
    <dgm:cxn modelId="{C2E09C0B-FBA9-46E3-B12D-F0644458F33B}" type="presOf" srcId="{46B17BB0-74CA-4823-B8A3-7C4101DA1FBE}" destId="{3293DDAB-8B71-4F42-9094-28F6D8A11419}" srcOrd="0" destOrd="0" presId="urn:microsoft.com/office/officeart/2005/8/layout/list1"/>
    <dgm:cxn modelId="{1C7E0740-9F80-4A3D-9C93-9182088B2394}" srcId="{9E5F1217-254A-4888-B3DC-8EC6B6AB2109}" destId="{D3D9156E-C226-4281-AE56-7F7052424EAE}" srcOrd="0" destOrd="0" parTransId="{E638E2E1-752C-4FF3-B0C3-787D38605A63}" sibTransId="{E9886F36-899E-4763-813C-17163D0C010E}"/>
    <dgm:cxn modelId="{45A4A84D-74E7-40E6-9278-9078A2411D65}" srcId="{9E5F1217-254A-4888-B3DC-8EC6B6AB2109}" destId="{4B2C70AE-36D0-4FB8-9912-BD549A47E181}" srcOrd="3" destOrd="0" parTransId="{6DCEB1B5-D5E2-49A7-8861-786DB3FB0D53}" sibTransId="{48535768-C37F-4650-A0B3-29BA50E855A4}"/>
    <dgm:cxn modelId="{12961975-0E64-4DCD-AA50-ED85BD91CD53}" type="presOf" srcId="{D3D9156E-C226-4281-AE56-7F7052424EAE}" destId="{092BB142-309A-4BE0-97E1-3F31179E008B}" srcOrd="0" destOrd="0" presId="urn:microsoft.com/office/officeart/2005/8/layout/list1"/>
    <dgm:cxn modelId="{B0A3407D-BBE5-4C68-92CB-DBE8248F8ED4}" srcId="{9E5F1217-254A-4888-B3DC-8EC6B6AB2109}" destId="{C003CA28-5F5B-41AC-B7B8-01E5325A6EE8}" srcOrd="1" destOrd="0" parTransId="{59056A37-07D3-4384-858B-D469A9301B7A}" sibTransId="{32A59AAE-1C87-4CD9-B1D5-ACA4BA309F01}"/>
    <dgm:cxn modelId="{4B5B6CB0-F5A1-4826-961D-B98270B8A9C0}" type="presOf" srcId="{C003CA28-5F5B-41AC-B7B8-01E5325A6EE8}" destId="{D3EC2ACA-DB64-4725-927D-263AF7E7A31C}" srcOrd="1" destOrd="0" presId="urn:microsoft.com/office/officeart/2005/8/layout/list1"/>
    <dgm:cxn modelId="{EA8681CA-084B-433F-88B0-1DF7447EC7B9}" type="presOf" srcId="{9E5F1217-254A-4888-B3DC-8EC6B6AB2109}" destId="{D7114B09-E39D-4BBD-A105-2096975B75F9}" srcOrd="0" destOrd="0" presId="urn:microsoft.com/office/officeart/2005/8/layout/list1"/>
    <dgm:cxn modelId="{9585ADD0-91E8-4202-9182-D340D4B1B748}" type="presOf" srcId="{D3D9156E-C226-4281-AE56-7F7052424EAE}" destId="{E571E726-0174-4326-9DDF-B2C083EDF994}" srcOrd="1" destOrd="0" presId="urn:microsoft.com/office/officeart/2005/8/layout/list1"/>
    <dgm:cxn modelId="{E03337E4-2C6C-49D7-8567-399251E06B88}" type="presOf" srcId="{C003CA28-5F5B-41AC-B7B8-01E5325A6EE8}" destId="{4807E35C-C5F5-4DD1-94FF-237815A2D64B}" srcOrd="0" destOrd="0" presId="urn:microsoft.com/office/officeart/2005/8/layout/list1"/>
    <dgm:cxn modelId="{5BDAD3EF-5832-425D-9D54-61E7ED5684EE}" type="presOf" srcId="{4B2C70AE-36D0-4FB8-9912-BD549A47E181}" destId="{BAA40D61-D522-46BA-80BD-3994FEB8141F}" srcOrd="1" destOrd="0" presId="urn:microsoft.com/office/officeart/2005/8/layout/list1"/>
    <dgm:cxn modelId="{D5F419F2-32D1-48C3-862A-C982CD5BDE6A}" type="presOf" srcId="{4B2C70AE-36D0-4FB8-9912-BD549A47E181}" destId="{BDB56120-B075-4AE2-9EFB-0C02E679247E}" srcOrd="0" destOrd="0" presId="urn:microsoft.com/office/officeart/2005/8/layout/list1"/>
    <dgm:cxn modelId="{155167A2-6146-46A1-B8C6-CB9D0DA19F0B}" type="presParOf" srcId="{D7114B09-E39D-4BBD-A105-2096975B75F9}" destId="{19AF1BDD-0552-4234-B235-82DAE9FDE2ED}" srcOrd="0" destOrd="0" presId="urn:microsoft.com/office/officeart/2005/8/layout/list1"/>
    <dgm:cxn modelId="{651002B3-F325-4951-8A80-BC419E4A4E49}" type="presParOf" srcId="{19AF1BDD-0552-4234-B235-82DAE9FDE2ED}" destId="{092BB142-309A-4BE0-97E1-3F31179E008B}" srcOrd="0" destOrd="0" presId="urn:microsoft.com/office/officeart/2005/8/layout/list1"/>
    <dgm:cxn modelId="{941B8A14-6D2E-446A-B7CC-7165FE049D7F}" type="presParOf" srcId="{19AF1BDD-0552-4234-B235-82DAE9FDE2ED}" destId="{E571E726-0174-4326-9DDF-B2C083EDF994}" srcOrd="1" destOrd="0" presId="urn:microsoft.com/office/officeart/2005/8/layout/list1"/>
    <dgm:cxn modelId="{A118BF92-4FB3-40E6-8A35-6C69678342DF}" type="presParOf" srcId="{D7114B09-E39D-4BBD-A105-2096975B75F9}" destId="{7642B58F-D49D-40BF-BB82-79DCF0E09225}" srcOrd="1" destOrd="0" presId="urn:microsoft.com/office/officeart/2005/8/layout/list1"/>
    <dgm:cxn modelId="{8CDA91F6-E5EF-4E96-AC4F-E14650130B9C}" type="presParOf" srcId="{D7114B09-E39D-4BBD-A105-2096975B75F9}" destId="{3185051B-389E-484E-9A7C-F13C19206312}" srcOrd="2" destOrd="0" presId="urn:microsoft.com/office/officeart/2005/8/layout/list1"/>
    <dgm:cxn modelId="{23675D96-2F79-4677-B0A1-1F04B16CC04B}" type="presParOf" srcId="{D7114B09-E39D-4BBD-A105-2096975B75F9}" destId="{2C0B8F99-F748-4141-824A-DD8BBCFBE17C}" srcOrd="3" destOrd="0" presId="urn:microsoft.com/office/officeart/2005/8/layout/list1"/>
    <dgm:cxn modelId="{D629E7A9-E6CD-4F8B-9491-6E3CB671DD72}" type="presParOf" srcId="{D7114B09-E39D-4BBD-A105-2096975B75F9}" destId="{69B19CD1-41FC-400F-8F08-32DD317385EF}" srcOrd="4" destOrd="0" presId="urn:microsoft.com/office/officeart/2005/8/layout/list1"/>
    <dgm:cxn modelId="{B494214C-975D-4C54-800E-B445551BA50E}" type="presParOf" srcId="{69B19CD1-41FC-400F-8F08-32DD317385EF}" destId="{4807E35C-C5F5-4DD1-94FF-237815A2D64B}" srcOrd="0" destOrd="0" presId="urn:microsoft.com/office/officeart/2005/8/layout/list1"/>
    <dgm:cxn modelId="{D4C429CB-A25F-4915-81AA-1CA2C1375F19}" type="presParOf" srcId="{69B19CD1-41FC-400F-8F08-32DD317385EF}" destId="{D3EC2ACA-DB64-4725-927D-263AF7E7A31C}" srcOrd="1" destOrd="0" presId="urn:microsoft.com/office/officeart/2005/8/layout/list1"/>
    <dgm:cxn modelId="{F7CD26FE-C2FC-43E2-AC55-B3A3C64D0CC4}" type="presParOf" srcId="{D7114B09-E39D-4BBD-A105-2096975B75F9}" destId="{777452AA-9D89-452F-BB98-851B32E09516}" srcOrd="5" destOrd="0" presId="urn:microsoft.com/office/officeart/2005/8/layout/list1"/>
    <dgm:cxn modelId="{7BF04396-7584-4ECE-AADF-205F23940956}" type="presParOf" srcId="{D7114B09-E39D-4BBD-A105-2096975B75F9}" destId="{5625EE7F-FE59-44F3-875D-EFDAD04E0840}" srcOrd="6" destOrd="0" presId="urn:microsoft.com/office/officeart/2005/8/layout/list1"/>
    <dgm:cxn modelId="{6D8C86FD-74AE-4831-8334-6FC0728C936F}" type="presParOf" srcId="{D7114B09-E39D-4BBD-A105-2096975B75F9}" destId="{7D45CCCA-F85D-4C86-A4DF-1496A587EF79}" srcOrd="7" destOrd="0" presId="urn:microsoft.com/office/officeart/2005/8/layout/list1"/>
    <dgm:cxn modelId="{99A30D3A-5676-49C4-8482-BE2C4F9CD3F4}" type="presParOf" srcId="{D7114B09-E39D-4BBD-A105-2096975B75F9}" destId="{CE50C9AC-0821-4D98-8469-0A2691E39F09}" srcOrd="8" destOrd="0" presId="urn:microsoft.com/office/officeart/2005/8/layout/list1"/>
    <dgm:cxn modelId="{A6455B9C-A412-48E7-84C4-A33677E7A541}" type="presParOf" srcId="{CE50C9AC-0821-4D98-8469-0A2691E39F09}" destId="{3293DDAB-8B71-4F42-9094-28F6D8A11419}" srcOrd="0" destOrd="0" presId="urn:microsoft.com/office/officeart/2005/8/layout/list1"/>
    <dgm:cxn modelId="{E2F0B3AA-9339-4775-8ACC-C0AC25DF8EF5}" type="presParOf" srcId="{CE50C9AC-0821-4D98-8469-0A2691E39F09}" destId="{C7C8877B-A130-4552-A86F-A9FC7514BB1E}" srcOrd="1" destOrd="0" presId="urn:microsoft.com/office/officeart/2005/8/layout/list1"/>
    <dgm:cxn modelId="{D7D0208F-6043-4C71-B2B3-CF9D97A81037}" type="presParOf" srcId="{D7114B09-E39D-4BBD-A105-2096975B75F9}" destId="{97C91E75-0D71-4C60-9F8C-1E0266F8DBB6}" srcOrd="9" destOrd="0" presId="urn:microsoft.com/office/officeart/2005/8/layout/list1"/>
    <dgm:cxn modelId="{92BF4C5C-F405-467F-B97F-D7EC523AABA1}" type="presParOf" srcId="{D7114B09-E39D-4BBD-A105-2096975B75F9}" destId="{30C34755-AEDA-42BA-84D0-120D440A4A56}" srcOrd="10" destOrd="0" presId="urn:microsoft.com/office/officeart/2005/8/layout/list1"/>
    <dgm:cxn modelId="{2457CE12-99C0-4498-845A-929C484A7336}" type="presParOf" srcId="{D7114B09-E39D-4BBD-A105-2096975B75F9}" destId="{CA52BD94-6053-4E0C-A802-DDE38CE9DFA6}" srcOrd="11" destOrd="0" presId="urn:microsoft.com/office/officeart/2005/8/layout/list1"/>
    <dgm:cxn modelId="{1307504D-CAC4-48E8-9B9C-ADAA08A73E00}" type="presParOf" srcId="{D7114B09-E39D-4BBD-A105-2096975B75F9}" destId="{A2594E28-DED0-4AA1-82AF-1B633CB23D46}" srcOrd="12" destOrd="0" presId="urn:microsoft.com/office/officeart/2005/8/layout/list1"/>
    <dgm:cxn modelId="{5CEE18CB-9F9D-4DBC-B9D8-6F50FAD3F8C7}" type="presParOf" srcId="{A2594E28-DED0-4AA1-82AF-1B633CB23D46}" destId="{BDB56120-B075-4AE2-9EFB-0C02E679247E}" srcOrd="0" destOrd="0" presId="urn:microsoft.com/office/officeart/2005/8/layout/list1"/>
    <dgm:cxn modelId="{256EA468-F155-4AFA-B589-298A21CA74F9}" type="presParOf" srcId="{A2594E28-DED0-4AA1-82AF-1B633CB23D46}" destId="{BAA40D61-D522-46BA-80BD-3994FEB8141F}" srcOrd="1" destOrd="0" presId="urn:microsoft.com/office/officeart/2005/8/layout/list1"/>
    <dgm:cxn modelId="{B5C83AC4-7078-4715-8185-B01449E766FA}" type="presParOf" srcId="{D7114B09-E39D-4BBD-A105-2096975B75F9}" destId="{1DD02758-55F8-4851-85C3-0167CCD09A61}" srcOrd="13" destOrd="0" presId="urn:microsoft.com/office/officeart/2005/8/layout/list1"/>
    <dgm:cxn modelId="{5FE3885F-0C68-4C0B-9BEA-C03C01354960}" type="presParOf" srcId="{D7114B09-E39D-4BBD-A105-2096975B75F9}" destId="{900811CA-AB44-4F76-B523-85CCC377F7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D8CB02-115B-4E44-A228-20512B3C4B35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AD128C-437D-4E2F-ACA9-3C732E7A07E2}">
      <dgm:prSet/>
      <dgm:spPr/>
      <dgm:t>
        <a:bodyPr/>
        <a:lstStyle/>
        <a:p>
          <a:r>
            <a:rPr lang="en-US" b="1" dirty="0"/>
            <a:t>Delivering Value to Customer</a:t>
          </a:r>
          <a:endParaRPr lang="en-US" dirty="0"/>
        </a:p>
      </dgm:t>
    </dgm:pt>
    <dgm:pt modelId="{61C797A8-C943-4A48-AD5B-F8BA0F40294B}" type="parTrans" cxnId="{E8041DEF-0509-4430-8E73-DA07E4A6F858}">
      <dgm:prSet/>
      <dgm:spPr/>
      <dgm:t>
        <a:bodyPr/>
        <a:lstStyle/>
        <a:p>
          <a:endParaRPr lang="en-US"/>
        </a:p>
      </dgm:t>
    </dgm:pt>
    <dgm:pt modelId="{AC4A8634-50EA-4B1A-8903-87C7FB672CFF}" type="sibTrans" cxnId="{E8041DEF-0509-4430-8E73-DA07E4A6F858}">
      <dgm:prSet/>
      <dgm:spPr/>
      <dgm:t>
        <a:bodyPr/>
        <a:lstStyle/>
        <a:p>
          <a:endParaRPr lang="en-US"/>
        </a:p>
      </dgm:t>
    </dgm:pt>
    <dgm:pt modelId="{D1300019-7B64-42D8-B0E9-3A289480D7E5}">
      <dgm:prSet/>
      <dgm:spPr/>
      <dgm:t>
        <a:bodyPr/>
        <a:lstStyle/>
        <a:p>
          <a:r>
            <a:rPr lang="en-US" b="1" dirty="0"/>
            <a:t>Hardware Compatibility Issues</a:t>
          </a:r>
          <a:endParaRPr lang="en-US" dirty="0"/>
        </a:p>
      </dgm:t>
    </dgm:pt>
    <dgm:pt modelId="{858759AB-888A-4AEF-9AAC-AB2DFD10FA19}" type="parTrans" cxnId="{5A84CB2B-A980-4CA9-91C4-0C3FF0408A76}">
      <dgm:prSet/>
      <dgm:spPr/>
      <dgm:t>
        <a:bodyPr/>
        <a:lstStyle/>
        <a:p>
          <a:endParaRPr lang="en-US"/>
        </a:p>
      </dgm:t>
    </dgm:pt>
    <dgm:pt modelId="{13AA740A-2E65-400C-AF4B-92B521B1FE5C}" type="sibTrans" cxnId="{5A84CB2B-A980-4CA9-91C4-0C3FF0408A76}">
      <dgm:prSet/>
      <dgm:spPr/>
      <dgm:t>
        <a:bodyPr/>
        <a:lstStyle/>
        <a:p>
          <a:endParaRPr lang="en-US"/>
        </a:p>
      </dgm:t>
    </dgm:pt>
    <dgm:pt modelId="{9FD0D080-9408-4132-AAAA-14661992784A}">
      <dgm:prSet/>
      <dgm:spPr/>
      <dgm:t>
        <a:bodyPr/>
        <a:lstStyle/>
        <a:p>
          <a:r>
            <a:rPr lang="en-US" b="1" dirty="0"/>
            <a:t>Network &amp; Connectivity Issues</a:t>
          </a:r>
        </a:p>
      </dgm:t>
    </dgm:pt>
    <dgm:pt modelId="{2D706B25-8466-41B4-8DF3-8A6FBE3C7B6E}" type="parTrans" cxnId="{1FA04127-4FCB-4576-86DE-2B20E28720A2}">
      <dgm:prSet/>
      <dgm:spPr/>
      <dgm:t>
        <a:bodyPr/>
        <a:lstStyle/>
        <a:p>
          <a:endParaRPr lang="en-US"/>
        </a:p>
      </dgm:t>
    </dgm:pt>
    <dgm:pt modelId="{B852BD0D-A5F2-44DE-AEE1-85205CC73640}" type="sibTrans" cxnId="{1FA04127-4FCB-4576-86DE-2B20E28720A2}">
      <dgm:prSet/>
      <dgm:spPr/>
      <dgm:t>
        <a:bodyPr/>
        <a:lstStyle/>
        <a:p>
          <a:endParaRPr lang="en-US"/>
        </a:p>
      </dgm:t>
    </dgm:pt>
    <dgm:pt modelId="{65A8B021-0CB6-400A-B098-52CDB20C9DF6}">
      <dgm:prSet/>
      <dgm:spPr/>
      <dgm:t>
        <a:bodyPr/>
        <a:lstStyle/>
        <a:p>
          <a:r>
            <a:rPr lang="en-US" b="1" dirty="0"/>
            <a:t>Managing complexity</a:t>
          </a:r>
        </a:p>
      </dgm:t>
    </dgm:pt>
    <dgm:pt modelId="{F26EABB4-618A-40C3-9A4A-264620CA4862}" type="parTrans" cxnId="{A9A47EEB-89B8-42C5-9AD7-A74D216FADB3}">
      <dgm:prSet/>
      <dgm:spPr/>
      <dgm:t>
        <a:bodyPr/>
        <a:lstStyle/>
        <a:p>
          <a:endParaRPr lang="en-US"/>
        </a:p>
      </dgm:t>
    </dgm:pt>
    <dgm:pt modelId="{7FD19A54-A4B3-4833-A404-41B8253F399D}" type="sibTrans" cxnId="{A9A47EEB-89B8-42C5-9AD7-A74D216FADB3}">
      <dgm:prSet/>
      <dgm:spPr/>
      <dgm:t>
        <a:bodyPr/>
        <a:lstStyle/>
        <a:p>
          <a:endParaRPr lang="en-US"/>
        </a:p>
      </dgm:t>
    </dgm:pt>
    <dgm:pt modelId="{6BB782CC-FE14-4EE5-8ABB-1E3CB9C25DF1}">
      <dgm:prSet/>
      <dgm:spPr/>
      <dgm:t>
        <a:bodyPr/>
        <a:lstStyle/>
        <a:p>
          <a:r>
            <a:rPr lang="en-US" b="1" dirty="0"/>
            <a:t>Security &amp; Privacy</a:t>
          </a:r>
          <a:endParaRPr lang="en-US" dirty="0"/>
        </a:p>
      </dgm:t>
    </dgm:pt>
    <dgm:pt modelId="{C7460DB2-5552-444E-A646-197297DF2E54}" type="parTrans" cxnId="{4833E359-3E8B-4E08-8626-F9A33B3FDD37}">
      <dgm:prSet/>
      <dgm:spPr/>
      <dgm:t>
        <a:bodyPr/>
        <a:lstStyle/>
        <a:p>
          <a:endParaRPr lang="en-US"/>
        </a:p>
      </dgm:t>
    </dgm:pt>
    <dgm:pt modelId="{5E3D0DA3-EA0A-4586-A1C0-CD3B8B7913B3}" type="sibTrans" cxnId="{4833E359-3E8B-4E08-8626-F9A33B3FDD37}">
      <dgm:prSet/>
      <dgm:spPr/>
      <dgm:t>
        <a:bodyPr/>
        <a:lstStyle/>
        <a:p>
          <a:endParaRPr lang="en-US"/>
        </a:p>
      </dgm:t>
    </dgm:pt>
    <dgm:pt modelId="{144D9461-42A7-4392-BB55-FAD69A3D0468}" type="pres">
      <dgm:prSet presAssocID="{D4D8CB02-115B-4E44-A228-20512B3C4B35}" presName="linear" presStyleCnt="0">
        <dgm:presLayoutVars>
          <dgm:animLvl val="lvl"/>
          <dgm:resizeHandles val="exact"/>
        </dgm:presLayoutVars>
      </dgm:prSet>
      <dgm:spPr/>
    </dgm:pt>
    <dgm:pt modelId="{075005F4-73B0-4104-A0DF-1BEF13424688}" type="pres">
      <dgm:prSet presAssocID="{E2AD128C-437D-4E2F-ACA9-3C732E7A07E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3724642-0C13-40BB-B929-D9ACD3F1C517}" type="pres">
      <dgm:prSet presAssocID="{AC4A8634-50EA-4B1A-8903-87C7FB672CFF}" presName="spacer" presStyleCnt="0"/>
      <dgm:spPr/>
    </dgm:pt>
    <dgm:pt modelId="{8EC492DD-12C7-48D8-B4F5-512224FBEC2D}" type="pres">
      <dgm:prSet presAssocID="{D1300019-7B64-42D8-B0E9-3A289480D7E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BD621DA-6CA5-4D65-A43E-4C78A81E22D6}" type="pres">
      <dgm:prSet presAssocID="{13AA740A-2E65-400C-AF4B-92B521B1FE5C}" presName="spacer" presStyleCnt="0"/>
      <dgm:spPr/>
    </dgm:pt>
    <dgm:pt modelId="{6D8A5194-9A92-4217-A878-A7B043F77C8B}" type="pres">
      <dgm:prSet presAssocID="{65A8B021-0CB6-400A-B098-52CDB20C9DF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68A024-3142-4D2E-9080-7A1BFFC0B880}" type="pres">
      <dgm:prSet presAssocID="{7FD19A54-A4B3-4833-A404-41B8253F399D}" presName="spacer" presStyleCnt="0"/>
      <dgm:spPr/>
    </dgm:pt>
    <dgm:pt modelId="{F7DB0BDA-006C-4B23-A7A1-788CC2CB6C1A}" type="pres">
      <dgm:prSet presAssocID="{9FD0D080-9408-4132-AAAA-14661992784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484A2CD-B3B0-4756-BF6B-71FEFB8A0148}" type="pres">
      <dgm:prSet presAssocID="{B852BD0D-A5F2-44DE-AEE1-85205CC73640}" presName="spacer" presStyleCnt="0"/>
      <dgm:spPr/>
    </dgm:pt>
    <dgm:pt modelId="{81C43AD9-CF9D-40AC-A7F3-1D98196E8126}" type="pres">
      <dgm:prSet presAssocID="{6BB782CC-FE14-4EE5-8ABB-1E3CB9C25DF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FA04127-4FCB-4576-86DE-2B20E28720A2}" srcId="{D4D8CB02-115B-4E44-A228-20512B3C4B35}" destId="{9FD0D080-9408-4132-AAAA-14661992784A}" srcOrd="3" destOrd="0" parTransId="{2D706B25-8466-41B4-8DF3-8A6FBE3C7B6E}" sibTransId="{B852BD0D-A5F2-44DE-AEE1-85205CC73640}"/>
    <dgm:cxn modelId="{5A84CB2B-A980-4CA9-91C4-0C3FF0408A76}" srcId="{D4D8CB02-115B-4E44-A228-20512B3C4B35}" destId="{D1300019-7B64-42D8-B0E9-3A289480D7E5}" srcOrd="1" destOrd="0" parTransId="{858759AB-888A-4AEF-9AAC-AB2DFD10FA19}" sibTransId="{13AA740A-2E65-400C-AF4B-92B521B1FE5C}"/>
    <dgm:cxn modelId="{BB56A133-5113-45FB-A342-8002C0085478}" type="presOf" srcId="{D1300019-7B64-42D8-B0E9-3A289480D7E5}" destId="{8EC492DD-12C7-48D8-B4F5-512224FBEC2D}" srcOrd="0" destOrd="0" presId="urn:microsoft.com/office/officeart/2005/8/layout/vList2"/>
    <dgm:cxn modelId="{4C4A2B50-588F-481B-A47A-5D5513AFA166}" type="presOf" srcId="{E2AD128C-437D-4E2F-ACA9-3C732E7A07E2}" destId="{075005F4-73B0-4104-A0DF-1BEF13424688}" srcOrd="0" destOrd="0" presId="urn:microsoft.com/office/officeart/2005/8/layout/vList2"/>
    <dgm:cxn modelId="{4833E359-3E8B-4E08-8626-F9A33B3FDD37}" srcId="{D4D8CB02-115B-4E44-A228-20512B3C4B35}" destId="{6BB782CC-FE14-4EE5-8ABB-1E3CB9C25DF1}" srcOrd="4" destOrd="0" parTransId="{C7460DB2-5552-444E-A646-197297DF2E54}" sibTransId="{5E3D0DA3-EA0A-4586-A1C0-CD3B8B7913B3}"/>
    <dgm:cxn modelId="{1DAF5BE4-276A-411D-A9FC-BDF78CD15763}" type="presOf" srcId="{65A8B021-0CB6-400A-B098-52CDB20C9DF6}" destId="{6D8A5194-9A92-4217-A878-A7B043F77C8B}" srcOrd="0" destOrd="0" presId="urn:microsoft.com/office/officeart/2005/8/layout/vList2"/>
    <dgm:cxn modelId="{A9A47EEB-89B8-42C5-9AD7-A74D216FADB3}" srcId="{D4D8CB02-115B-4E44-A228-20512B3C4B35}" destId="{65A8B021-0CB6-400A-B098-52CDB20C9DF6}" srcOrd="2" destOrd="0" parTransId="{F26EABB4-618A-40C3-9A4A-264620CA4862}" sibTransId="{7FD19A54-A4B3-4833-A404-41B8253F399D}"/>
    <dgm:cxn modelId="{3E8741EE-2C0C-40C3-9CD4-8B21E58CE85E}" type="presOf" srcId="{D4D8CB02-115B-4E44-A228-20512B3C4B35}" destId="{144D9461-42A7-4392-BB55-FAD69A3D0468}" srcOrd="0" destOrd="0" presId="urn:microsoft.com/office/officeart/2005/8/layout/vList2"/>
    <dgm:cxn modelId="{E8041DEF-0509-4430-8E73-DA07E4A6F858}" srcId="{D4D8CB02-115B-4E44-A228-20512B3C4B35}" destId="{E2AD128C-437D-4E2F-ACA9-3C732E7A07E2}" srcOrd="0" destOrd="0" parTransId="{61C797A8-C943-4A48-AD5B-F8BA0F40294B}" sibTransId="{AC4A8634-50EA-4B1A-8903-87C7FB672CFF}"/>
    <dgm:cxn modelId="{B5526BFC-7A32-4ADB-B69F-9189949DD910}" type="presOf" srcId="{9FD0D080-9408-4132-AAAA-14661992784A}" destId="{F7DB0BDA-006C-4B23-A7A1-788CC2CB6C1A}" srcOrd="0" destOrd="0" presId="urn:microsoft.com/office/officeart/2005/8/layout/vList2"/>
    <dgm:cxn modelId="{076172FD-1627-4DAC-A16E-5E9E733374AA}" type="presOf" srcId="{6BB782CC-FE14-4EE5-8ABB-1E3CB9C25DF1}" destId="{81C43AD9-CF9D-40AC-A7F3-1D98196E8126}" srcOrd="0" destOrd="0" presId="urn:microsoft.com/office/officeart/2005/8/layout/vList2"/>
    <dgm:cxn modelId="{3E68BA71-0EDF-4BFD-98D9-DE2C3D55FD1E}" type="presParOf" srcId="{144D9461-42A7-4392-BB55-FAD69A3D0468}" destId="{075005F4-73B0-4104-A0DF-1BEF13424688}" srcOrd="0" destOrd="0" presId="urn:microsoft.com/office/officeart/2005/8/layout/vList2"/>
    <dgm:cxn modelId="{0F7675E3-A092-47A7-BC90-C68CAC4749E8}" type="presParOf" srcId="{144D9461-42A7-4392-BB55-FAD69A3D0468}" destId="{93724642-0C13-40BB-B929-D9ACD3F1C517}" srcOrd="1" destOrd="0" presId="urn:microsoft.com/office/officeart/2005/8/layout/vList2"/>
    <dgm:cxn modelId="{29246309-9536-40C9-A868-8112A3EE9053}" type="presParOf" srcId="{144D9461-42A7-4392-BB55-FAD69A3D0468}" destId="{8EC492DD-12C7-48D8-B4F5-512224FBEC2D}" srcOrd="2" destOrd="0" presId="urn:microsoft.com/office/officeart/2005/8/layout/vList2"/>
    <dgm:cxn modelId="{5E9253E9-113A-4AEC-B4B9-BDD4DB0ADCDF}" type="presParOf" srcId="{144D9461-42A7-4392-BB55-FAD69A3D0468}" destId="{7BD621DA-6CA5-4D65-A43E-4C78A81E22D6}" srcOrd="3" destOrd="0" presId="urn:microsoft.com/office/officeart/2005/8/layout/vList2"/>
    <dgm:cxn modelId="{27F0AFF7-ADF3-427D-A935-867CA986C1FA}" type="presParOf" srcId="{144D9461-42A7-4392-BB55-FAD69A3D0468}" destId="{6D8A5194-9A92-4217-A878-A7B043F77C8B}" srcOrd="4" destOrd="0" presId="urn:microsoft.com/office/officeart/2005/8/layout/vList2"/>
    <dgm:cxn modelId="{865D2C89-C388-49CB-AB5D-5F0FE8CC5BD3}" type="presParOf" srcId="{144D9461-42A7-4392-BB55-FAD69A3D0468}" destId="{F768A024-3142-4D2E-9080-7A1BFFC0B880}" srcOrd="5" destOrd="0" presId="urn:microsoft.com/office/officeart/2005/8/layout/vList2"/>
    <dgm:cxn modelId="{96816351-0965-4EAE-945C-3C7972EA342C}" type="presParOf" srcId="{144D9461-42A7-4392-BB55-FAD69A3D0468}" destId="{F7DB0BDA-006C-4B23-A7A1-788CC2CB6C1A}" srcOrd="6" destOrd="0" presId="urn:microsoft.com/office/officeart/2005/8/layout/vList2"/>
    <dgm:cxn modelId="{9EBA3549-01FA-4D11-A5B3-377D02C7DFE8}" type="presParOf" srcId="{144D9461-42A7-4392-BB55-FAD69A3D0468}" destId="{6484A2CD-B3B0-4756-BF6B-71FEFB8A0148}" srcOrd="7" destOrd="0" presId="urn:microsoft.com/office/officeart/2005/8/layout/vList2"/>
    <dgm:cxn modelId="{0A97E29E-561A-47FA-BC19-9F8BF374E29C}" type="presParOf" srcId="{144D9461-42A7-4392-BB55-FAD69A3D0468}" destId="{81C43AD9-CF9D-40AC-A7F3-1D98196E812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C6E290-1FDF-4666-93C3-5A0339E8C5E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04CB13-47A8-447B-8497-FB5724C30B0B}">
      <dgm:prSet custT="1"/>
      <dgm:spPr/>
      <dgm:t>
        <a:bodyPr/>
        <a:lstStyle/>
        <a:p>
          <a:r>
            <a:rPr lang="en-US" sz="1600" dirty="0"/>
            <a:t>Defining the problem statement clearly.</a:t>
          </a:r>
        </a:p>
      </dgm:t>
    </dgm:pt>
    <dgm:pt modelId="{E2F27E21-9A85-431A-A5CB-25FE6E9EBC3D}" type="parTrans" cxnId="{A1503890-9EA5-4D36-BC98-42AB4A0F847D}">
      <dgm:prSet/>
      <dgm:spPr/>
      <dgm:t>
        <a:bodyPr/>
        <a:lstStyle/>
        <a:p>
          <a:endParaRPr lang="en-US"/>
        </a:p>
      </dgm:t>
    </dgm:pt>
    <dgm:pt modelId="{78BFFD0D-F14E-4D81-8B51-0D6D20307FE5}" type="sibTrans" cxnId="{A1503890-9EA5-4D36-BC98-42AB4A0F847D}">
      <dgm:prSet/>
      <dgm:spPr/>
      <dgm:t>
        <a:bodyPr/>
        <a:lstStyle/>
        <a:p>
          <a:endParaRPr lang="en-US"/>
        </a:p>
      </dgm:t>
    </dgm:pt>
    <dgm:pt modelId="{2A5C8F5E-54BF-4EC5-A55F-DA4FC1F10643}">
      <dgm:prSet custT="1"/>
      <dgm:spPr/>
      <dgm:t>
        <a:bodyPr/>
        <a:lstStyle/>
        <a:p>
          <a:r>
            <a:rPr lang="en-US" sz="1600" dirty="0"/>
            <a:t>There cannot be a bigger IoT implementation challenge than this gap of understanding the customer problem statement.</a:t>
          </a:r>
        </a:p>
      </dgm:t>
    </dgm:pt>
    <dgm:pt modelId="{9648536A-8B27-4AA3-97C3-469E9A1C41B0}" type="parTrans" cxnId="{7D552E66-4E45-43CF-BDFE-6156B2FA2EF4}">
      <dgm:prSet/>
      <dgm:spPr/>
      <dgm:t>
        <a:bodyPr/>
        <a:lstStyle/>
        <a:p>
          <a:endParaRPr lang="en-US"/>
        </a:p>
      </dgm:t>
    </dgm:pt>
    <dgm:pt modelId="{33889C9A-507B-4E3C-ACD1-ECD52310550E}" type="sibTrans" cxnId="{7D552E66-4E45-43CF-BDFE-6156B2FA2EF4}">
      <dgm:prSet/>
      <dgm:spPr/>
      <dgm:t>
        <a:bodyPr/>
        <a:lstStyle/>
        <a:p>
          <a:endParaRPr lang="en-US"/>
        </a:p>
      </dgm:t>
    </dgm:pt>
    <dgm:pt modelId="{AB7D9A95-8E70-4AFF-9D0C-BC76B4367B0D}">
      <dgm:prSet custT="1"/>
      <dgm:spPr/>
      <dgm:t>
        <a:bodyPr/>
        <a:lstStyle/>
        <a:p>
          <a:r>
            <a:rPr lang="en-US" sz="1600" dirty="0"/>
            <a:t>Figure-out the key performance indicators to measure and improve through an IoT solution.</a:t>
          </a:r>
        </a:p>
      </dgm:t>
    </dgm:pt>
    <dgm:pt modelId="{403994DD-B99C-4DFD-8FF7-B65C4103E52C}" type="parTrans" cxnId="{EDF9CD9A-1A95-4072-961E-950CD999F6CE}">
      <dgm:prSet/>
      <dgm:spPr/>
      <dgm:t>
        <a:bodyPr/>
        <a:lstStyle/>
        <a:p>
          <a:endParaRPr lang="en-US"/>
        </a:p>
      </dgm:t>
    </dgm:pt>
    <dgm:pt modelId="{6940BBD1-E01C-447B-80F6-7A2B54665588}" type="sibTrans" cxnId="{EDF9CD9A-1A95-4072-961E-950CD999F6CE}">
      <dgm:prSet/>
      <dgm:spPr/>
      <dgm:t>
        <a:bodyPr/>
        <a:lstStyle/>
        <a:p>
          <a:endParaRPr lang="en-US"/>
        </a:p>
      </dgm:t>
    </dgm:pt>
    <dgm:pt modelId="{D3775556-DE58-47E6-8B77-8EB690B32796}" type="pres">
      <dgm:prSet presAssocID="{9CC6E290-1FDF-4666-93C3-5A0339E8C5E9}" presName="Name0" presStyleCnt="0">
        <dgm:presLayoutVars>
          <dgm:dir/>
          <dgm:resizeHandles val="exact"/>
        </dgm:presLayoutVars>
      </dgm:prSet>
      <dgm:spPr/>
    </dgm:pt>
    <dgm:pt modelId="{55992AA4-DA60-406F-B3A1-8E8E8D260F49}" type="pres">
      <dgm:prSet presAssocID="{7A04CB13-47A8-447B-8497-FB5724C30B0B}" presName="node" presStyleLbl="node1" presStyleIdx="0" presStyleCnt="3">
        <dgm:presLayoutVars>
          <dgm:bulletEnabled val="1"/>
        </dgm:presLayoutVars>
      </dgm:prSet>
      <dgm:spPr/>
    </dgm:pt>
    <dgm:pt modelId="{0AA1A120-307F-44D7-B7F0-247851B9BD3C}" type="pres">
      <dgm:prSet presAssocID="{78BFFD0D-F14E-4D81-8B51-0D6D20307FE5}" presName="sibTrans" presStyleLbl="sibTrans2D1" presStyleIdx="0" presStyleCnt="2"/>
      <dgm:spPr/>
    </dgm:pt>
    <dgm:pt modelId="{105B21B4-21CD-490F-A0F0-0E82E510F4C2}" type="pres">
      <dgm:prSet presAssocID="{78BFFD0D-F14E-4D81-8B51-0D6D20307FE5}" presName="connectorText" presStyleLbl="sibTrans2D1" presStyleIdx="0" presStyleCnt="2"/>
      <dgm:spPr/>
    </dgm:pt>
    <dgm:pt modelId="{0632A624-413E-4B6A-9158-6F14C8582A1B}" type="pres">
      <dgm:prSet presAssocID="{2A5C8F5E-54BF-4EC5-A55F-DA4FC1F10643}" presName="node" presStyleLbl="node1" presStyleIdx="1" presStyleCnt="3">
        <dgm:presLayoutVars>
          <dgm:bulletEnabled val="1"/>
        </dgm:presLayoutVars>
      </dgm:prSet>
      <dgm:spPr/>
    </dgm:pt>
    <dgm:pt modelId="{754EBD54-7D98-4B85-8E59-FD7A5D85014A}" type="pres">
      <dgm:prSet presAssocID="{33889C9A-507B-4E3C-ACD1-ECD52310550E}" presName="sibTrans" presStyleLbl="sibTrans2D1" presStyleIdx="1" presStyleCnt="2"/>
      <dgm:spPr/>
    </dgm:pt>
    <dgm:pt modelId="{AD83DD87-07AA-4BB5-9981-003113B6D33D}" type="pres">
      <dgm:prSet presAssocID="{33889C9A-507B-4E3C-ACD1-ECD52310550E}" presName="connectorText" presStyleLbl="sibTrans2D1" presStyleIdx="1" presStyleCnt="2"/>
      <dgm:spPr/>
    </dgm:pt>
    <dgm:pt modelId="{DE96B937-AAF2-4B3E-98B9-06154CAE65A4}" type="pres">
      <dgm:prSet presAssocID="{AB7D9A95-8E70-4AFF-9D0C-BC76B4367B0D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84B04-28A4-45AF-8D31-EEB6B11DE834}" type="presOf" srcId="{78BFFD0D-F14E-4D81-8B51-0D6D20307FE5}" destId="{105B21B4-21CD-490F-A0F0-0E82E510F4C2}" srcOrd="1" destOrd="0" presId="urn:microsoft.com/office/officeart/2005/8/layout/process1"/>
    <dgm:cxn modelId="{DB9AB106-DFDD-434D-A091-D15CE7AB443B}" type="presOf" srcId="{AB7D9A95-8E70-4AFF-9D0C-BC76B4367B0D}" destId="{DE96B937-AAF2-4B3E-98B9-06154CAE65A4}" srcOrd="0" destOrd="0" presId="urn:microsoft.com/office/officeart/2005/8/layout/process1"/>
    <dgm:cxn modelId="{19ADBB5C-96A7-4E2E-A6DE-FAEC81A32C01}" type="presOf" srcId="{9CC6E290-1FDF-4666-93C3-5A0339E8C5E9}" destId="{D3775556-DE58-47E6-8B77-8EB690B32796}" srcOrd="0" destOrd="0" presId="urn:microsoft.com/office/officeart/2005/8/layout/process1"/>
    <dgm:cxn modelId="{7D552E66-4E45-43CF-BDFE-6156B2FA2EF4}" srcId="{9CC6E290-1FDF-4666-93C3-5A0339E8C5E9}" destId="{2A5C8F5E-54BF-4EC5-A55F-DA4FC1F10643}" srcOrd="1" destOrd="0" parTransId="{9648536A-8B27-4AA3-97C3-469E9A1C41B0}" sibTransId="{33889C9A-507B-4E3C-ACD1-ECD52310550E}"/>
    <dgm:cxn modelId="{2BCDEB56-2682-463B-8561-213F3701B97D}" type="presOf" srcId="{2A5C8F5E-54BF-4EC5-A55F-DA4FC1F10643}" destId="{0632A624-413E-4B6A-9158-6F14C8582A1B}" srcOrd="0" destOrd="0" presId="urn:microsoft.com/office/officeart/2005/8/layout/process1"/>
    <dgm:cxn modelId="{1DE25257-807D-481C-ABD1-BF53A73534B9}" type="presOf" srcId="{33889C9A-507B-4E3C-ACD1-ECD52310550E}" destId="{754EBD54-7D98-4B85-8E59-FD7A5D85014A}" srcOrd="0" destOrd="0" presId="urn:microsoft.com/office/officeart/2005/8/layout/process1"/>
    <dgm:cxn modelId="{2F7FA35A-A270-4E77-AE95-12C2BECC287B}" type="presOf" srcId="{33889C9A-507B-4E3C-ACD1-ECD52310550E}" destId="{AD83DD87-07AA-4BB5-9981-003113B6D33D}" srcOrd="1" destOrd="0" presId="urn:microsoft.com/office/officeart/2005/8/layout/process1"/>
    <dgm:cxn modelId="{A1503890-9EA5-4D36-BC98-42AB4A0F847D}" srcId="{9CC6E290-1FDF-4666-93C3-5A0339E8C5E9}" destId="{7A04CB13-47A8-447B-8497-FB5724C30B0B}" srcOrd="0" destOrd="0" parTransId="{E2F27E21-9A85-431A-A5CB-25FE6E9EBC3D}" sibTransId="{78BFFD0D-F14E-4D81-8B51-0D6D20307FE5}"/>
    <dgm:cxn modelId="{EDF9CD9A-1A95-4072-961E-950CD999F6CE}" srcId="{9CC6E290-1FDF-4666-93C3-5A0339E8C5E9}" destId="{AB7D9A95-8E70-4AFF-9D0C-BC76B4367B0D}" srcOrd="2" destOrd="0" parTransId="{403994DD-B99C-4DFD-8FF7-B65C4103E52C}" sibTransId="{6940BBD1-E01C-447B-80F6-7A2B54665588}"/>
    <dgm:cxn modelId="{E184EA9B-0071-4018-BC1D-8969D82D2E58}" type="presOf" srcId="{7A04CB13-47A8-447B-8497-FB5724C30B0B}" destId="{55992AA4-DA60-406F-B3A1-8E8E8D260F49}" srcOrd="0" destOrd="0" presId="urn:microsoft.com/office/officeart/2005/8/layout/process1"/>
    <dgm:cxn modelId="{9C2600D9-369B-45A1-9295-AC33A3FC2627}" type="presOf" srcId="{78BFFD0D-F14E-4D81-8B51-0D6D20307FE5}" destId="{0AA1A120-307F-44D7-B7F0-247851B9BD3C}" srcOrd="0" destOrd="0" presId="urn:microsoft.com/office/officeart/2005/8/layout/process1"/>
    <dgm:cxn modelId="{F0BFA4CC-0D8D-4120-9E48-8FD41EA2974D}" type="presParOf" srcId="{D3775556-DE58-47E6-8B77-8EB690B32796}" destId="{55992AA4-DA60-406F-B3A1-8E8E8D260F49}" srcOrd="0" destOrd="0" presId="urn:microsoft.com/office/officeart/2005/8/layout/process1"/>
    <dgm:cxn modelId="{EA5530F9-D7E9-4A7D-946C-EA08F9E35886}" type="presParOf" srcId="{D3775556-DE58-47E6-8B77-8EB690B32796}" destId="{0AA1A120-307F-44D7-B7F0-247851B9BD3C}" srcOrd="1" destOrd="0" presId="urn:microsoft.com/office/officeart/2005/8/layout/process1"/>
    <dgm:cxn modelId="{73195C5A-FA4E-46B9-9412-D78C9CDD17A4}" type="presParOf" srcId="{0AA1A120-307F-44D7-B7F0-247851B9BD3C}" destId="{105B21B4-21CD-490F-A0F0-0E82E510F4C2}" srcOrd="0" destOrd="0" presId="urn:microsoft.com/office/officeart/2005/8/layout/process1"/>
    <dgm:cxn modelId="{4440BC17-FF14-4F2F-8BCC-7A84CE99A507}" type="presParOf" srcId="{D3775556-DE58-47E6-8B77-8EB690B32796}" destId="{0632A624-413E-4B6A-9158-6F14C8582A1B}" srcOrd="2" destOrd="0" presId="urn:microsoft.com/office/officeart/2005/8/layout/process1"/>
    <dgm:cxn modelId="{B34B799A-D07C-4630-AA11-61D8AE9182B0}" type="presParOf" srcId="{D3775556-DE58-47E6-8B77-8EB690B32796}" destId="{754EBD54-7D98-4B85-8E59-FD7A5D85014A}" srcOrd="3" destOrd="0" presId="urn:microsoft.com/office/officeart/2005/8/layout/process1"/>
    <dgm:cxn modelId="{B47B0DC5-C46F-43DB-99CD-B6EDE6DAF47A}" type="presParOf" srcId="{754EBD54-7D98-4B85-8E59-FD7A5D85014A}" destId="{AD83DD87-07AA-4BB5-9981-003113B6D33D}" srcOrd="0" destOrd="0" presId="urn:microsoft.com/office/officeart/2005/8/layout/process1"/>
    <dgm:cxn modelId="{0C52CDE6-01D0-4124-A38D-08B5BB98ED46}" type="presParOf" srcId="{D3775556-DE58-47E6-8B77-8EB690B32796}" destId="{DE96B937-AAF2-4B3E-98B9-06154CAE65A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D05672-DBAE-44A2-99AA-26AB1107762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AF84A8C-9C91-416B-BB7B-B33B4BE14F48}">
      <dgm:prSet phldrT="[Text]" custT="1"/>
      <dgm:spPr/>
      <dgm:t>
        <a:bodyPr/>
        <a:lstStyle/>
        <a:p>
          <a:r>
            <a:rPr lang="en-US" sz="1600" dirty="0"/>
            <a:t>Data capturing majorly occurs through various sensors, PLCs, etc., which are connected to IoT gateways to collect &amp; transmit data to the cloud.</a:t>
          </a:r>
          <a:endParaRPr lang="en-US" sz="2800" dirty="0"/>
        </a:p>
      </dgm:t>
    </dgm:pt>
    <dgm:pt modelId="{602DFD7C-DF0E-4104-9363-B0834CA947FF}" type="parTrans" cxnId="{B7152C20-891C-410C-B317-3E6F1CF10174}">
      <dgm:prSet/>
      <dgm:spPr/>
      <dgm:t>
        <a:bodyPr/>
        <a:lstStyle/>
        <a:p>
          <a:endParaRPr lang="en-US"/>
        </a:p>
      </dgm:t>
    </dgm:pt>
    <dgm:pt modelId="{FD4E7B6D-C4D4-4AD7-852F-1F03712F4147}" type="sibTrans" cxnId="{B7152C20-891C-410C-B317-3E6F1CF10174}">
      <dgm:prSet/>
      <dgm:spPr/>
      <dgm:t>
        <a:bodyPr/>
        <a:lstStyle/>
        <a:p>
          <a:endParaRPr lang="en-US"/>
        </a:p>
      </dgm:t>
    </dgm:pt>
    <dgm:pt modelId="{0A5729EB-EC18-42C2-A911-6A700A8B17A1}">
      <dgm:prSet custT="1"/>
      <dgm:spPr/>
      <dgm:t>
        <a:bodyPr/>
        <a:lstStyle/>
        <a:p>
          <a:r>
            <a:rPr lang="en-US" sz="1600" dirty="0"/>
            <a:t>When there are legacy machines that do not have the said PLCs and sensors involved, the IoT implementation challenge becomes more critical.</a:t>
          </a:r>
          <a:endParaRPr lang="en-US" sz="2800" dirty="0"/>
        </a:p>
      </dgm:t>
    </dgm:pt>
    <dgm:pt modelId="{DB169A24-C093-4862-B61E-E620DB20A500}" type="parTrans" cxnId="{0CD3FA7C-5F52-45F9-AA66-3D7ABDAC8BF7}">
      <dgm:prSet/>
      <dgm:spPr/>
      <dgm:t>
        <a:bodyPr/>
        <a:lstStyle/>
        <a:p>
          <a:endParaRPr lang="en-US"/>
        </a:p>
      </dgm:t>
    </dgm:pt>
    <dgm:pt modelId="{29EE150D-ECCF-4EDE-B031-667C22E71109}" type="sibTrans" cxnId="{0CD3FA7C-5F52-45F9-AA66-3D7ABDAC8BF7}">
      <dgm:prSet/>
      <dgm:spPr/>
      <dgm:t>
        <a:bodyPr/>
        <a:lstStyle/>
        <a:p>
          <a:endParaRPr lang="en-US"/>
        </a:p>
      </dgm:t>
    </dgm:pt>
    <dgm:pt modelId="{25DCCAF0-BF13-4B55-93BE-ABA2C270443F}">
      <dgm:prSet custT="1"/>
      <dgm:spPr/>
      <dgm:t>
        <a:bodyPr/>
        <a:lstStyle/>
        <a:p>
          <a:r>
            <a:rPr lang="en-US" sz="1600" b="0" i="0" dirty="0"/>
            <a:t>To have an efficient IoT infrastructure, technology has to be standardized, network protocols, transmission bands, data rate and processing need to be defined and monitored.</a:t>
          </a:r>
          <a:endParaRPr lang="en-US" sz="1600" dirty="0"/>
        </a:p>
      </dgm:t>
    </dgm:pt>
    <dgm:pt modelId="{6D7C2F5F-AD99-4988-8633-CD98FD4158E9}" type="parTrans" cxnId="{5615BAAA-63E7-4A46-8F5E-1DAC158A6A6D}">
      <dgm:prSet/>
      <dgm:spPr/>
      <dgm:t>
        <a:bodyPr/>
        <a:lstStyle/>
        <a:p>
          <a:endParaRPr lang="en-US"/>
        </a:p>
      </dgm:t>
    </dgm:pt>
    <dgm:pt modelId="{AA8E2459-0311-4E3F-82CC-2085F4CBED1B}" type="sibTrans" cxnId="{5615BAAA-63E7-4A46-8F5E-1DAC158A6A6D}">
      <dgm:prSet/>
      <dgm:spPr/>
      <dgm:t>
        <a:bodyPr/>
        <a:lstStyle/>
        <a:p>
          <a:endParaRPr lang="en-US"/>
        </a:p>
      </dgm:t>
    </dgm:pt>
    <dgm:pt modelId="{F2C47AB9-CB89-4FAB-8D84-BFB211E05C68}">
      <dgm:prSet custT="1"/>
      <dgm:spPr/>
      <dgm:t>
        <a:bodyPr/>
        <a:lstStyle/>
        <a:p>
          <a:r>
            <a:rPr lang="en-US" sz="1600" dirty="0"/>
            <a:t>IoT devices and networks must be compatible with all conventional transmission technologies</a:t>
          </a:r>
          <a:endParaRPr lang="en-US" sz="2800" dirty="0"/>
        </a:p>
      </dgm:t>
    </dgm:pt>
    <dgm:pt modelId="{B62CB888-4562-4C87-A754-BAC5A3D028EE}" type="parTrans" cxnId="{B5435841-DA3A-48D7-A4E4-9C7E4B5AFB35}">
      <dgm:prSet/>
      <dgm:spPr/>
      <dgm:t>
        <a:bodyPr/>
        <a:lstStyle/>
        <a:p>
          <a:endParaRPr lang="en-US"/>
        </a:p>
      </dgm:t>
    </dgm:pt>
    <dgm:pt modelId="{562B9825-DB9A-49C4-857F-8E90C0652A7B}" type="sibTrans" cxnId="{B5435841-DA3A-48D7-A4E4-9C7E4B5AFB35}">
      <dgm:prSet/>
      <dgm:spPr/>
      <dgm:t>
        <a:bodyPr/>
        <a:lstStyle/>
        <a:p>
          <a:endParaRPr lang="en-US"/>
        </a:p>
      </dgm:t>
    </dgm:pt>
    <dgm:pt modelId="{2CB70313-55A6-4121-970D-BDE42B6811F4}" type="pres">
      <dgm:prSet presAssocID="{E3D05672-DBAE-44A2-99AA-26AB1107762A}" presName="Name0" presStyleCnt="0">
        <dgm:presLayoutVars>
          <dgm:chMax val="7"/>
          <dgm:chPref val="7"/>
          <dgm:dir/>
        </dgm:presLayoutVars>
      </dgm:prSet>
      <dgm:spPr/>
    </dgm:pt>
    <dgm:pt modelId="{D4FDA02E-1CF9-4373-B83B-872DBDD476D6}" type="pres">
      <dgm:prSet presAssocID="{E3D05672-DBAE-44A2-99AA-26AB1107762A}" presName="Name1" presStyleCnt="0"/>
      <dgm:spPr/>
    </dgm:pt>
    <dgm:pt modelId="{8F841448-18ED-4451-B463-34422D5D3F5F}" type="pres">
      <dgm:prSet presAssocID="{E3D05672-DBAE-44A2-99AA-26AB1107762A}" presName="cycle" presStyleCnt="0"/>
      <dgm:spPr/>
    </dgm:pt>
    <dgm:pt modelId="{7B77C6FF-2010-4513-AE69-418555581939}" type="pres">
      <dgm:prSet presAssocID="{E3D05672-DBAE-44A2-99AA-26AB1107762A}" presName="srcNode" presStyleLbl="node1" presStyleIdx="0" presStyleCnt="4"/>
      <dgm:spPr/>
    </dgm:pt>
    <dgm:pt modelId="{2F879F0A-1497-4B26-91B4-47FAF3D89982}" type="pres">
      <dgm:prSet presAssocID="{E3D05672-DBAE-44A2-99AA-26AB1107762A}" presName="conn" presStyleLbl="parChTrans1D2" presStyleIdx="0" presStyleCnt="1"/>
      <dgm:spPr/>
    </dgm:pt>
    <dgm:pt modelId="{CE9710D9-B139-4E78-878F-4EFC3AFAEC4A}" type="pres">
      <dgm:prSet presAssocID="{E3D05672-DBAE-44A2-99AA-26AB1107762A}" presName="extraNode" presStyleLbl="node1" presStyleIdx="0" presStyleCnt="4"/>
      <dgm:spPr/>
    </dgm:pt>
    <dgm:pt modelId="{404C5FEB-9A40-4E2F-931D-114908D9C3BF}" type="pres">
      <dgm:prSet presAssocID="{E3D05672-DBAE-44A2-99AA-26AB1107762A}" presName="dstNode" presStyleLbl="node1" presStyleIdx="0" presStyleCnt="4"/>
      <dgm:spPr/>
    </dgm:pt>
    <dgm:pt modelId="{032459E7-4E04-4074-8133-A037C6F70FF1}" type="pres">
      <dgm:prSet presAssocID="{FAF84A8C-9C91-416B-BB7B-B33B4BE14F48}" presName="text_1" presStyleLbl="node1" presStyleIdx="0" presStyleCnt="4" custScaleX="97232" custScaleY="106759">
        <dgm:presLayoutVars>
          <dgm:bulletEnabled val="1"/>
        </dgm:presLayoutVars>
      </dgm:prSet>
      <dgm:spPr/>
    </dgm:pt>
    <dgm:pt modelId="{AD7F2FE2-3297-405E-AA52-B30ECA15F106}" type="pres">
      <dgm:prSet presAssocID="{FAF84A8C-9C91-416B-BB7B-B33B4BE14F48}" presName="accent_1" presStyleCnt="0"/>
      <dgm:spPr/>
    </dgm:pt>
    <dgm:pt modelId="{D6D3DCBE-FA23-4B51-9F6F-F2687D987C33}" type="pres">
      <dgm:prSet presAssocID="{FAF84A8C-9C91-416B-BB7B-B33B4BE14F48}" presName="accentRepeatNode" presStyleLbl="solidFgAcc1" presStyleIdx="0" presStyleCnt="4"/>
      <dgm:spPr/>
    </dgm:pt>
    <dgm:pt modelId="{2E7E1617-222A-49BA-B40D-A03CA6465011}" type="pres">
      <dgm:prSet presAssocID="{0A5729EB-EC18-42C2-A911-6A700A8B17A1}" presName="text_2" presStyleLbl="node1" presStyleIdx="1" presStyleCnt="4" custScaleX="96993" custScaleY="114521">
        <dgm:presLayoutVars>
          <dgm:bulletEnabled val="1"/>
        </dgm:presLayoutVars>
      </dgm:prSet>
      <dgm:spPr/>
    </dgm:pt>
    <dgm:pt modelId="{18D9780E-CBDE-4609-8961-85BB68FCF2D2}" type="pres">
      <dgm:prSet presAssocID="{0A5729EB-EC18-42C2-A911-6A700A8B17A1}" presName="accent_2" presStyleCnt="0"/>
      <dgm:spPr/>
    </dgm:pt>
    <dgm:pt modelId="{155EFD0C-460C-467B-8C09-F06CD249C97A}" type="pres">
      <dgm:prSet presAssocID="{0A5729EB-EC18-42C2-A911-6A700A8B17A1}" presName="accentRepeatNode" presStyleLbl="solidFgAcc1" presStyleIdx="1" presStyleCnt="4"/>
      <dgm:spPr/>
    </dgm:pt>
    <dgm:pt modelId="{32C468FD-A876-4CFA-89E4-DE25DF4FF7F4}" type="pres">
      <dgm:prSet presAssocID="{25DCCAF0-BF13-4B55-93BE-ABA2C270443F}" presName="text_3" presStyleLbl="node1" presStyleIdx="2" presStyleCnt="4" custScaleX="102734" custScaleY="131801">
        <dgm:presLayoutVars>
          <dgm:bulletEnabled val="1"/>
        </dgm:presLayoutVars>
      </dgm:prSet>
      <dgm:spPr/>
    </dgm:pt>
    <dgm:pt modelId="{ADA07E49-8127-4EC7-BB54-2D22869089D1}" type="pres">
      <dgm:prSet presAssocID="{25DCCAF0-BF13-4B55-93BE-ABA2C270443F}" presName="accent_3" presStyleCnt="0"/>
      <dgm:spPr/>
    </dgm:pt>
    <dgm:pt modelId="{91AC3142-76F4-4BC8-B9A3-60AEBC20DE92}" type="pres">
      <dgm:prSet presAssocID="{25DCCAF0-BF13-4B55-93BE-ABA2C270443F}" presName="accentRepeatNode" presStyleLbl="solidFgAcc1" presStyleIdx="2" presStyleCnt="4"/>
      <dgm:spPr/>
    </dgm:pt>
    <dgm:pt modelId="{9C0B9F39-C1AE-4B02-874E-894F12EED0D1}" type="pres">
      <dgm:prSet presAssocID="{F2C47AB9-CB89-4FAB-8D84-BFB211E05C68}" presName="text_4" presStyleLbl="node1" presStyleIdx="3" presStyleCnt="4">
        <dgm:presLayoutVars>
          <dgm:bulletEnabled val="1"/>
        </dgm:presLayoutVars>
      </dgm:prSet>
      <dgm:spPr/>
    </dgm:pt>
    <dgm:pt modelId="{4F3C5D2A-931E-45C9-AFFC-5B1C2CEBF902}" type="pres">
      <dgm:prSet presAssocID="{F2C47AB9-CB89-4FAB-8D84-BFB211E05C68}" presName="accent_4" presStyleCnt="0"/>
      <dgm:spPr/>
    </dgm:pt>
    <dgm:pt modelId="{E18D6742-FBA1-427C-AFA0-AD01AC4B0D15}" type="pres">
      <dgm:prSet presAssocID="{F2C47AB9-CB89-4FAB-8D84-BFB211E05C68}" presName="accentRepeatNode" presStyleLbl="solidFgAcc1" presStyleIdx="3" presStyleCnt="4"/>
      <dgm:spPr/>
    </dgm:pt>
  </dgm:ptLst>
  <dgm:cxnLst>
    <dgm:cxn modelId="{B7152C20-891C-410C-B317-3E6F1CF10174}" srcId="{E3D05672-DBAE-44A2-99AA-26AB1107762A}" destId="{FAF84A8C-9C91-416B-BB7B-B33B4BE14F48}" srcOrd="0" destOrd="0" parTransId="{602DFD7C-DF0E-4104-9363-B0834CA947FF}" sibTransId="{FD4E7B6D-C4D4-4AD7-852F-1F03712F4147}"/>
    <dgm:cxn modelId="{1E2C643B-036D-4D72-9B3F-72E93A134485}" type="presOf" srcId="{0A5729EB-EC18-42C2-A911-6A700A8B17A1}" destId="{2E7E1617-222A-49BA-B40D-A03CA6465011}" srcOrd="0" destOrd="0" presId="urn:microsoft.com/office/officeart/2008/layout/VerticalCurvedList"/>
    <dgm:cxn modelId="{B5435841-DA3A-48D7-A4E4-9C7E4B5AFB35}" srcId="{E3D05672-DBAE-44A2-99AA-26AB1107762A}" destId="{F2C47AB9-CB89-4FAB-8D84-BFB211E05C68}" srcOrd="3" destOrd="0" parTransId="{B62CB888-4562-4C87-A754-BAC5A3D028EE}" sibTransId="{562B9825-DB9A-49C4-857F-8E90C0652A7B}"/>
    <dgm:cxn modelId="{3E0ABD47-164D-41A0-8A49-ED0E53637688}" type="presOf" srcId="{FD4E7B6D-C4D4-4AD7-852F-1F03712F4147}" destId="{2F879F0A-1497-4B26-91B4-47FAF3D89982}" srcOrd="0" destOrd="0" presId="urn:microsoft.com/office/officeart/2008/layout/VerticalCurvedList"/>
    <dgm:cxn modelId="{C5C12750-37C8-4D4B-BD93-24D54FE0572E}" type="presOf" srcId="{25DCCAF0-BF13-4B55-93BE-ABA2C270443F}" destId="{32C468FD-A876-4CFA-89E4-DE25DF4FF7F4}" srcOrd="0" destOrd="0" presId="urn:microsoft.com/office/officeart/2008/layout/VerticalCurvedList"/>
    <dgm:cxn modelId="{0CD3FA7C-5F52-45F9-AA66-3D7ABDAC8BF7}" srcId="{E3D05672-DBAE-44A2-99AA-26AB1107762A}" destId="{0A5729EB-EC18-42C2-A911-6A700A8B17A1}" srcOrd="1" destOrd="0" parTransId="{DB169A24-C093-4862-B61E-E620DB20A500}" sibTransId="{29EE150D-ECCF-4EDE-B031-667C22E71109}"/>
    <dgm:cxn modelId="{FE25E886-0D0F-4D6C-BBC1-FA0ACF952B2E}" type="presOf" srcId="{F2C47AB9-CB89-4FAB-8D84-BFB211E05C68}" destId="{9C0B9F39-C1AE-4B02-874E-894F12EED0D1}" srcOrd="0" destOrd="0" presId="urn:microsoft.com/office/officeart/2008/layout/VerticalCurvedList"/>
    <dgm:cxn modelId="{5615BAAA-63E7-4A46-8F5E-1DAC158A6A6D}" srcId="{E3D05672-DBAE-44A2-99AA-26AB1107762A}" destId="{25DCCAF0-BF13-4B55-93BE-ABA2C270443F}" srcOrd="2" destOrd="0" parTransId="{6D7C2F5F-AD99-4988-8633-CD98FD4158E9}" sibTransId="{AA8E2459-0311-4E3F-82CC-2085F4CBED1B}"/>
    <dgm:cxn modelId="{FDA2D8EE-D79C-457D-862A-773A328E3420}" type="presOf" srcId="{E3D05672-DBAE-44A2-99AA-26AB1107762A}" destId="{2CB70313-55A6-4121-970D-BDE42B6811F4}" srcOrd="0" destOrd="0" presId="urn:microsoft.com/office/officeart/2008/layout/VerticalCurvedList"/>
    <dgm:cxn modelId="{F95A1DF2-6C68-400D-8E9F-A890A52B0DD7}" type="presOf" srcId="{FAF84A8C-9C91-416B-BB7B-B33B4BE14F48}" destId="{032459E7-4E04-4074-8133-A037C6F70FF1}" srcOrd="0" destOrd="0" presId="urn:microsoft.com/office/officeart/2008/layout/VerticalCurvedList"/>
    <dgm:cxn modelId="{361B0067-0474-4A70-94A3-9E2BFF14BCE1}" type="presParOf" srcId="{2CB70313-55A6-4121-970D-BDE42B6811F4}" destId="{D4FDA02E-1CF9-4373-B83B-872DBDD476D6}" srcOrd="0" destOrd="0" presId="urn:microsoft.com/office/officeart/2008/layout/VerticalCurvedList"/>
    <dgm:cxn modelId="{C09B4DCA-EA18-4FF0-AF17-83C8717F0BB5}" type="presParOf" srcId="{D4FDA02E-1CF9-4373-B83B-872DBDD476D6}" destId="{8F841448-18ED-4451-B463-34422D5D3F5F}" srcOrd="0" destOrd="0" presId="urn:microsoft.com/office/officeart/2008/layout/VerticalCurvedList"/>
    <dgm:cxn modelId="{0D30329F-65B4-4CE1-9137-7BAB14504874}" type="presParOf" srcId="{8F841448-18ED-4451-B463-34422D5D3F5F}" destId="{7B77C6FF-2010-4513-AE69-418555581939}" srcOrd="0" destOrd="0" presId="urn:microsoft.com/office/officeart/2008/layout/VerticalCurvedList"/>
    <dgm:cxn modelId="{4170D066-C6AA-4BC8-AEB9-A1824DDD5080}" type="presParOf" srcId="{8F841448-18ED-4451-B463-34422D5D3F5F}" destId="{2F879F0A-1497-4B26-91B4-47FAF3D89982}" srcOrd="1" destOrd="0" presId="urn:microsoft.com/office/officeart/2008/layout/VerticalCurvedList"/>
    <dgm:cxn modelId="{0EC7D3CD-2BA0-4C97-83B6-165081B1D6AD}" type="presParOf" srcId="{8F841448-18ED-4451-B463-34422D5D3F5F}" destId="{CE9710D9-B139-4E78-878F-4EFC3AFAEC4A}" srcOrd="2" destOrd="0" presId="urn:microsoft.com/office/officeart/2008/layout/VerticalCurvedList"/>
    <dgm:cxn modelId="{4147FDC9-6476-4BF3-83AA-91784314B7BD}" type="presParOf" srcId="{8F841448-18ED-4451-B463-34422D5D3F5F}" destId="{404C5FEB-9A40-4E2F-931D-114908D9C3BF}" srcOrd="3" destOrd="0" presId="urn:microsoft.com/office/officeart/2008/layout/VerticalCurvedList"/>
    <dgm:cxn modelId="{951A2CB7-B691-444A-A88D-BBBEBD098342}" type="presParOf" srcId="{D4FDA02E-1CF9-4373-B83B-872DBDD476D6}" destId="{032459E7-4E04-4074-8133-A037C6F70FF1}" srcOrd="1" destOrd="0" presId="urn:microsoft.com/office/officeart/2008/layout/VerticalCurvedList"/>
    <dgm:cxn modelId="{5077B416-ECE1-4A07-889C-B0A5794222E2}" type="presParOf" srcId="{D4FDA02E-1CF9-4373-B83B-872DBDD476D6}" destId="{AD7F2FE2-3297-405E-AA52-B30ECA15F106}" srcOrd="2" destOrd="0" presId="urn:microsoft.com/office/officeart/2008/layout/VerticalCurvedList"/>
    <dgm:cxn modelId="{A56528E7-A8F0-4267-8DA1-2360FDE668A7}" type="presParOf" srcId="{AD7F2FE2-3297-405E-AA52-B30ECA15F106}" destId="{D6D3DCBE-FA23-4B51-9F6F-F2687D987C33}" srcOrd="0" destOrd="0" presId="urn:microsoft.com/office/officeart/2008/layout/VerticalCurvedList"/>
    <dgm:cxn modelId="{593C5AEF-F984-42BB-8F6A-42219D8CCFE6}" type="presParOf" srcId="{D4FDA02E-1CF9-4373-B83B-872DBDD476D6}" destId="{2E7E1617-222A-49BA-B40D-A03CA6465011}" srcOrd="3" destOrd="0" presId="urn:microsoft.com/office/officeart/2008/layout/VerticalCurvedList"/>
    <dgm:cxn modelId="{C7CAF724-A4F7-47D0-A8E3-3F286BE5541D}" type="presParOf" srcId="{D4FDA02E-1CF9-4373-B83B-872DBDD476D6}" destId="{18D9780E-CBDE-4609-8961-85BB68FCF2D2}" srcOrd="4" destOrd="0" presId="urn:microsoft.com/office/officeart/2008/layout/VerticalCurvedList"/>
    <dgm:cxn modelId="{D978EFC9-3E4D-41E4-AE6B-542083BDDC18}" type="presParOf" srcId="{18D9780E-CBDE-4609-8961-85BB68FCF2D2}" destId="{155EFD0C-460C-467B-8C09-F06CD249C97A}" srcOrd="0" destOrd="0" presId="urn:microsoft.com/office/officeart/2008/layout/VerticalCurvedList"/>
    <dgm:cxn modelId="{A6668019-19B1-4AF1-BD93-EE0D2E891D8D}" type="presParOf" srcId="{D4FDA02E-1CF9-4373-B83B-872DBDD476D6}" destId="{32C468FD-A876-4CFA-89E4-DE25DF4FF7F4}" srcOrd="5" destOrd="0" presId="urn:microsoft.com/office/officeart/2008/layout/VerticalCurvedList"/>
    <dgm:cxn modelId="{ADDBAF4C-5F77-4E17-894D-FA1751958C67}" type="presParOf" srcId="{D4FDA02E-1CF9-4373-B83B-872DBDD476D6}" destId="{ADA07E49-8127-4EC7-BB54-2D22869089D1}" srcOrd="6" destOrd="0" presId="urn:microsoft.com/office/officeart/2008/layout/VerticalCurvedList"/>
    <dgm:cxn modelId="{F3639BA0-3E9C-4DBF-AD92-C13F93744440}" type="presParOf" srcId="{ADA07E49-8127-4EC7-BB54-2D22869089D1}" destId="{91AC3142-76F4-4BC8-B9A3-60AEBC20DE92}" srcOrd="0" destOrd="0" presId="urn:microsoft.com/office/officeart/2008/layout/VerticalCurvedList"/>
    <dgm:cxn modelId="{32E91D83-51DF-434D-A5CE-3D2EC65CFC76}" type="presParOf" srcId="{D4FDA02E-1CF9-4373-B83B-872DBDD476D6}" destId="{9C0B9F39-C1AE-4B02-874E-894F12EED0D1}" srcOrd="7" destOrd="0" presId="urn:microsoft.com/office/officeart/2008/layout/VerticalCurvedList"/>
    <dgm:cxn modelId="{F0E14F12-BC26-40B6-B38F-BF85804C8B47}" type="presParOf" srcId="{D4FDA02E-1CF9-4373-B83B-872DBDD476D6}" destId="{4F3C5D2A-931E-45C9-AFFC-5B1C2CEBF902}" srcOrd="8" destOrd="0" presId="urn:microsoft.com/office/officeart/2008/layout/VerticalCurvedList"/>
    <dgm:cxn modelId="{677AD329-AF1D-40EB-8B8F-2E45DDFF4F15}" type="presParOf" srcId="{4F3C5D2A-931E-45C9-AFFC-5B1C2CEBF902}" destId="{E18D6742-FBA1-427C-AFA0-AD01AC4B0D1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257CCC-B0AC-4743-91CE-10B8E7B7D0FB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9EF3A96-61DB-4129-A63D-A982D3DDCFCD}">
      <dgm:prSet/>
      <dgm:spPr/>
      <dgm:t>
        <a:bodyPr/>
        <a:lstStyle/>
        <a:p>
          <a:r>
            <a:rPr lang="en-US" dirty="0"/>
            <a:t>Vast number of protocols are used such as BLE, ZigBee, Z-wave, Thread, We-Mo, etc.</a:t>
          </a:r>
        </a:p>
      </dgm:t>
    </dgm:pt>
    <dgm:pt modelId="{D0E11D6C-CB2C-4A48-8CD6-AA61532AF83E}" type="parTrans" cxnId="{81B74C93-F070-4EA1-B72D-417261E196E8}">
      <dgm:prSet/>
      <dgm:spPr/>
      <dgm:t>
        <a:bodyPr/>
        <a:lstStyle/>
        <a:p>
          <a:endParaRPr lang="en-US"/>
        </a:p>
      </dgm:t>
    </dgm:pt>
    <dgm:pt modelId="{B5DD7277-50E6-4A63-9387-E37ED5967B1A}" type="sibTrans" cxnId="{81B74C93-F070-4EA1-B72D-417261E196E8}">
      <dgm:prSet/>
      <dgm:spPr/>
      <dgm:t>
        <a:bodyPr/>
        <a:lstStyle/>
        <a:p>
          <a:endParaRPr lang="en-US"/>
        </a:p>
      </dgm:t>
    </dgm:pt>
    <dgm:pt modelId="{3D7537E9-D451-4B21-B87D-633A54FD2176}">
      <dgm:prSet/>
      <dgm:spPr/>
      <dgm:t>
        <a:bodyPr/>
        <a:lstStyle/>
        <a:p>
          <a:r>
            <a:rPr lang="en-US" dirty="0"/>
            <a:t>In some ways, they are similar; wireless technologies that use </a:t>
          </a:r>
          <a:r>
            <a:rPr lang="en-US" b="1" dirty="0"/>
            <a:t>mesh networks to wirelessly connect and network IoT devices without involving a cellular or Wi-Fi signal</a:t>
          </a:r>
          <a:r>
            <a:rPr lang="en-US" dirty="0"/>
            <a:t>.</a:t>
          </a:r>
        </a:p>
      </dgm:t>
    </dgm:pt>
    <dgm:pt modelId="{AD373DC6-7C28-4158-97EE-D8701B39D9C9}" type="parTrans" cxnId="{5ACB1637-AB1A-49CB-B4BC-EC56B17360D1}">
      <dgm:prSet/>
      <dgm:spPr/>
      <dgm:t>
        <a:bodyPr/>
        <a:lstStyle/>
        <a:p>
          <a:endParaRPr lang="en-US"/>
        </a:p>
      </dgm:t>
    </dgm:pt>
    <dgm:pt modelId="{CD3C17ED-5E99-46A6-A198-824574AD8425}" type="sibTrans" cxnId="{5ACB1637-AB1A-49CB-B4BC-EC56B17360D1}">
      <dgm:prSet/>
      <dgm:spPr/>
      <dgm:t>
        <a:bodyPr/>
        <a:lstStyle/>
        <a:p>
          <a:endParaRPr lang="en-US"/>
        </a:p>
      </dgm:t>
    </dgm:pt>
    <dgm:pt modelId="{91EA5CF9-332C-46CA-AA92-7F0DCC5426C9}">
      <dgm:prSet/>
      <dgm:spPr/>
      <dgm:t>
        <a:bodyPr/>
        <a:lstStyle/>
        <a:p>
          <a:r>
            <a:rPr lang="en-US" dirty="0"/>
            <a:t>No single common standard, companies must determine the right protocol for each use case and ensure the technologies they choose are compatible with their overall platform.</a:t>
          </a:r>
        </a:p>
      </dgm:t>
    </dgm:pt>
    <dgm:pt modelId="{5BCD4385-B0FE-473D-A42E-EA4B1911DEFD}" type="parTrans" cxnId="{780E128F-B718-40FB-93A1-879643E7A200}">
      <dgm:prSet/>
      <dgm:spPr/>
      <dgm:t>
        <a:bodyPr/>
        <a:lstStyle/>
        <a:p>
          <a:endParaRPr lang="en-US"/>
        </a:p>
      </dgm:t>
    </dgm:pt>
    <dgm:pt modelId="{EF070C08-975A-45F5-A25F-8F2F8DEFB7B0}" type="sibTrans" cxnId="{780E128F-B718-40FB-93A1-879643E7A200}">
      <dgm:prSet/>
      <dgm:spPr/>
      <dgm:t>
        <a:bodyPr/>
        <a:lstStyle/>
        <a:p>
          <a:endParaRPr lang="en-US"/>
        </a:p>
      </dgm:t>
    </dgm:pt>
    <dgm:pt modelId="{8D71DFBD-BEC6-4E50-90A3-85853D05D1D7}" type="pres">
      <dgm:prSet presAssocID="{7B257CCC-B0AC-4743-91CE-10B8E7B7D0F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C56D3D-FB8E-4F55-9EF2-84D16200ECF9}" type="pres">
      <dgm:prSet presAssocID="{19EF3A96-61DB-4129-A63D-A982D3DDCFCD}" presName="hierRoot1" presStyleCnt="0"/>
      <dgm:spPr/>
    </dgm:pt>
    <dgm:pt modelId="{247FD936-7138-4797-AF5C-8F4F4A2DED88}" type="pres">
      <dgm:prSet presAssocID="{19EF3A96-61DB-4129-A63D-A982D3DDCFCD}" presName="composite" presStyleCnt="0"/>
      <dgm:spPr/>
    </dgm:pt>
    <dgm:pt modelId="{AD1397C3-176A-4028-BEC7-C929B5151B35}" type="pres">
      <dgm:prSet presAssocID="{19EF3A96-61DB-4129-A63D-A982D3DDCFCD}" presName="background" presStyleLbl="node0" presStyleIdx="0" presStyleCnt="3"/>
      <dgm:spPr/>
    </dgm:pt>
    <dgm:pt modelId="{88386E4F-ABF5-47A2-A74E-D60E05F68A3E}" type="pres">
      <dgm:prSet presAssocID="{19EF3A96-61DB-4129-A63D-A982D3DDCFCD}" presName="text" presStyleLbl="fgAcc0" presStyleIdx="0" presStyleCnt="3">
        <dgm:presLayoutVars>
          <dgm:chPref val="3"/>
        </dgm:presLayoutVars>
      </dgm:prSet>
      <dgm:spPr/>
    </dgm:pt>
    <dgm:pt modelId="{5B7ADA03-36D5-41B8-BF95-C7B929D9FFC6}" type="pres">
      <dgm:prSet presAssocID="{19EF3A96-61DB-4129-A63D-A982D3DDCFCD}" presName="hierChild2" presStyleCnt="0"/>
      <dgm:spPr/>
    </dgm:pt>
    <dgm:pt modelId="{004C4B3E-FAC8-4D27-A3B7-4E376CBA8320}" type="pres">
      <dgm:prSet presAssocID="{3D7537E9-D451-4B21-B87D-633A54FD2176}" presName="hierRoot1" presStyleCnt="0"/>
      <dgm:spPr/>
    </dgm:pt>
    <dgm:pt modelId="{590574BA-7352-4F7A-BC30-494DDEE30A8C}" type="pres">
      <dgm:prSet presAssocID="{3D7537E9-D451-4B21-B87D-633A54FD2176}" presName="composite" presStyleCnt="0"/>
      <dgm:spPr/>
    </dgm:pt>
    <dgm:pt modelId="{3996A929-2CC0-4343-A778-F38308AC4CB7}" type="pres">
      <dgm:prSet presAssocID="{3D7537E9-D451-4B21-B87D-633A54FD2176}" presName="background" presStyleLbl="node0" presStyleIdx="1" presStyleCnt="3"/>
      <dgm:spPr/>
    </dgm:pt>
    <dgm:pt modelId="{74F99694-5B4A-4877-BD68-3FB8E0AC379F}" type="pres">
      <dgm:prSet presAssocID="{3D7537E9-D451-4B21-B87D-633A54FD2176}" presName="text" presStyleLbl="fgAcc0" presStyleIdx="1" presStyleCnt="3">
        <dgm:presLayoutVars>
          <dgm:chPref val="3"/>
        </dgm:presLayoutVars>
      </dgm:prSet>
      <dgm:spPr/>
    </dgm:pt>
    <dgm:pt modelId="{D7E8465A-2841-497C-A6BF-38DA6D57966C}" type="pres">
      <dgm:prSet presAssocID="{3D7537E9-D451-4B21-B87D-633A54FD2176}" presName="hierChild2" presStyleCnt="0"/>
      <dgm:spPr/>
    </dgm:pt>
    <dgm:pt modelId="{84BA66C7-4196-4375-A8E9-75635D0BF94F}" type="pres">
      <dgm:prSet presAssocID="{91EA5CF9-332C-46CA-AA92-7F0DCC5426C9}" presName="hierRoot1" presStyleCnt="0"/>
      <dgm:spPr/>
    </dgm:pt>
    <dgm:pt modelId="{AD0DD9B9-8B94-40D0-B8B9-BECEA75A2A2E}" type="pres">
      <dgm:prSet presAssocID="{91EA5CF9-332C-46CA-AA92-7F0DCC5426C9}" presName="composite" presStyleCnt="0"/>
      <dgm:spPr/>
    </dgm:pt>
    <dgm:pt modelId="{9BD35CCB-DF2C-4638-8975-E80821FC6F68}" type="pres">
      <dgm:prSet presAssocID="{91EA5CF9-332C-46CA-AA92-7F0DCC5426C9}" presName="background" presStyleLbl="node0" presStyleIdx="2" presStyleCnt="3"/>
      <dgm:spPr/>
    </dgm:pt>
    <dgm:pt modelId="{A0341CF2-F452-4847-AAA2-0FDF6ADB48AB}" type="pres">
      <dgm:prSet presAssocID="{91EA5CF9-332C-46CA-AA92-7F0DCC5426C9}" presName="text" presStyleLbl="fgAcc0" presStyleIdx="2" presStyleCnt="3">
        <dgm:presLayoutVars>
          <dgm:chPref val="3"/>
        </dgm:presLayoutVars>
      </dgm:prSet>
      <dgm:spPr/>
    </dgm:pt>
    <dgm:pt modelId="{58CBA864-8B80-48F1-A7F8-611E13CE2173}" type="pres">
      <dgm:prSet presAssocID="{91EA5CF9-332C-46CA-AA92-7F0DCC5426C9}" presName="hierChild2" presStyleCnt="0"/>
      <dgm:spPr/>
    </dgm:pt>
  </dgm:ptLst>
  <dgm:cxnLst>
    <dgm:cxn modelId="{54462D04-18FE-42A6-87E3-71050C39B608}" type="presOf" srcId="{91EA5CF9-332C-46CA-AA92-7F0DCC5426C9}" destId="{A0341CF2-F452-4847-AAA2-0FDF6ADB48AB}" srcOrd="0" destOrd="0" presId="urn:microsoft.com/office/officeart/2005/8/layout/hierarchy1"/>
    <dgm:cxn modelId="{5ACB1637-AB1A-49CB-B4BC-EC56B17360D1}" srcId="{7B257CCC-B0AC-4743-91CE-10B8E7B7D0FB}" destId="{3D7537E9-D451-4B21-B87D-633A54FD2176}" srcOrd="1" destOrd="0" parTransId="{AD373DC6-7C28-4158-97EE-D8701B39D9C9}" sibTransId="{CD3C17ED-5E99-46A6-A198-824574AD8425}"/>
    <dgm:cxn modelId="{780E128F-B718-40FB-93A1-879643E7A200}" srcId="{7B257CCC-B0AC-4743-91CE-10B8E7B7D0FB}" destId="{91EA5CF9-332C-46CA-AA92-7F0DCC5426C9}" srcOrd="2" destOrd="0" parTransId="{5BCD4385-B0FE-473D-A42E-EA4B1911DEFD}" sibTransId="{EF070C08-975A-45F5-A25F-8F2F8DEFB7B0}"/>
    <dgm:cxn modelId="{81B74C93-F070-4EA1-B72D-417261E196E8}" srcId="{7B257CCC-B0AC-4743-91CE-10B8E7B7D0FB}" destId="{19EF3A96-61DB-4129-A63D-A982D3DDCFCD}" srcOrd="0" destOrd="0" parTransId="{D0E11D6C-CB2C-4A48-8CD6-AA61532AF83E}" sibTransId="{B5DD7277-50E6-4A63-9387-E37ED5967B1A}"/>
    <dgm:cxn modelId="{2845EFD9-1FFC-4E58-B334-09D27B1FAE73}" type="presOf" srcId="{3D7537E9-D451-4B21-B87D-633A54FD2176}" destId="{74F99694-5B4A-4877-BD68-3FB8E0AC379F}" srcOrd="0" destOrd="0" presId="urn:microsoft.com/office/officeart/2005/8/layout/hierarchy1"/>
    <dgm:cxn modelId="{BE5FB7DA-4BF6-47E8-8723-7B8F619ECF3A}" type="presOf" srcId="{19EF3A96-61DB-4129-A63D-A982D3DDCFCD}" destId="{88386E4F-ABF5-47A2-A74E-D60E05F68A3E}" srcOrd="0" destOrd="0" presId="urn:microsoft.com/office/officeart/2005/8/layout/hierarchy1"/>
    <dgm:cxn modelId="{FC15F3F5-5FCE-4358-894D-F6336C07DD7F}" type="presOf" srcId="{7B257CCC-B0AC-4743-91CE-10B8E7B7D0FB}" destId="{8D71DFBD-BEC6-4E50-90A3-85853D05D1D7}" srcOrd="0" destOrd="0" presId="urn:microsoft.com/office/officeart/2005/8/layout/hierarchy1"/>
    <dgm:cxn modelId="{E491C769-FE94-413B-8C4B-1B7D8ED53A90}" type="presParOf" srcId="{8D71DFBD-BEC6-4E50-90A3-85853D05D1D7}" destId="{25C56D3D-FB8E-4F55-9EF2-84D16200ECF9}" srcOrd="0" destOrd="0" presId="urn:microsoft.com/office/officeart/2005/8/layout/hierarchy1"/>
    <dgm:cxn modelId="{BC94E522-6403-4ABF-8D94-5EB660B0BCE9}" type="presParOf" srcId="{25C56D3D-FB8E-4F55-9EF2-84D16200ECF9}" destId="{247FD936-7138-4797-AF5C-8F4F4A2DED88}" srcOrd="0" destOrd="0" presId="urn:microsoft.com/office/officeart/2005/8/layout/hierarchy1"/>
    <dgm:cxn modelId="{D3FB92B2-C63D-4CFC-942B-0F75C47C0F18}" type="presParOf" srcId="{247FD936-7138-4797-AF5C-8F4F4A2DED88}" destId="{AD1397C3-176A-4028-BEC7-C929B5151B35}" srcOrd="0" destOrd="0" presId="urn:microsoft.com/office/officeart/2005/8/layout/hierarchy1"/>
    <dgm:cxn modelId="{FD334F82-ED89-4EA6-9423-F4ED8B0333E4}" type="presParOf" srcId="{247FD936-7138-4797-AF5C-8F4F4A2DED88}" destId="{88386E4F-ABF5-47A2-A74E-D60E05F68A3E}" srcOrd="1" destOrd="0" presId="urn:microsoft.com/office/officeart/2005/8/layout/hierarchy1"/>
    <dgm:cxn modelId="{679A95C3-33CF-4B5B-A3E1-F07060C9DB36}" type="presParOf" srcId="{25C56D3D-FB8E-4F55-9EF2-84D16200ECF9}" destId="{5B7ADA03-36D5-41B8-BF95-C7B929D9FFC6}" srcOrd="1" destOrd="0" presId="urn:microsoft.com/office/officeart/2005/8/layout/hierarchy1"/>
    <dgm:cxn modelId="{5D0DA88B-980F-4FA7-83FB-B5783E85088C}" type="presParOf" srcId="{8D71DFBD-BEC6-4E50-90A3-85853D05D1D7}" destId="{004C4B3E-FAC8-4D27-A3B7-4E376CBA8320}" srcOrd="1" destOrd="0" presId="urn:microsoft.com/office/officeart/2005/8/layout/hierarchy1"/>
    <dgm:cxn modelId="{4CA19E16-D5F5-45C1-B3C9-B780AA5BDCF2}" type="presParOf" srcId="{004C4B3E-FAC8-4D27-A3B7-4E376CBA8320}" destId="{590574BA-7352-4F7A-BC30-494DDEE30A8C}" srcOrd="0" destOrd="0" presId="urn:microsoft.com/office/officeart/2005/8/layout/hierarchy1"/>
    <dgm:cxn modelId="{92C4525B-7FD1-4A79-AFC1-92EC94E78FBE}" type="presParOf" srcId="{590574BA-7352-4F7A-BC30-494DDEE30A8C}" destId="{3996A929-2CC0-4343-A778-F38308AC4CB7}" srcOrd="0" destOrd="0" presId="urn:microsoft.com/office/officeart/2005/8/layout/hierarchy1"/>
    <dgm:cxn modelId="{1BFC18B8-B804-4BE3-9401-1CF7E441F32A}" type="presParOf" srcId="{590574BA-7352-4F7A-BC30-494DDEE30A8C}" destId="{74F99694-5B4A-4877-BD68-3FB8E0AC379F}" srcOrd="1" destOrd="0" presId="urn:microsoft.com/office/officeart/2005/8/layout/hierarchy1"/>
    <dgm:cxn modelId="{B24AAE16-1DDA-494A-82CA-E6A9C06D47E7}" type="presParOf" srcId="{004C4B3E-FAC8-4D27-A3B7-4E376CBA8320}" destId="{D7E8465A-2841-497C-A6BF-38DA6D57966C}" srcOrd="1" destOrd="0" presId="urn:microsoft.com/office/officeart/2005/8/layout/hierarchy1"/>
    <dgm:cxn modelId="{B9E961FD-B158-4774-B779-60D74250964C}" type="presParOf" srcId="{8D71DFBD-BEC6-4E50-90A3-85853D05D1D7}" destId="{84BA66C7-4196-4375-A8E9-75635D0BF94F}" srcOrd="2" destOrd="0" presId="urn:microsoft.com/office/officeart/2005/8/layout/hierarchy1"/>
    <dgm:cxn modelId="{20AF5672-2F0D-457A-83E7-6D94E49A4148}" type="presParOf" srcId="{84BA66C7-4196-4375-A8E9-75635D0BF94F}" destId="{AD0DD9B9-8B94-40D0-B8B9-BECEA75A2A2E}" srcOrd="0" destOrd="0" presId="urn:microsoft.com/office/officeart/2005/8/layout/hierarchy1"/>
    <dgm:cxn modelId="{13F73C71-E87F-49EE-A363-67418B32C884}" type="presParOf" srcId="{AD0DD9B9-8B94-40D0-B8B9-BECEA75A2A2E}" destId="{9BD35CCB-DF2C-4638-8975-E80821FC6F68}" srcOrd="0" destOrd="0" presId="urn:microsoft.com/office/officeart/2005/8/layout/hierarchy1"/>
    <dgm:cxn modelId="{483428EA-586D-4A6E-9FE4-0623EF731EEA}" type="presParOf" srcId="{AD0DD9B9-8B94-40D0-B8B9-BECEA75A2A2E}" destId="{A0341CF2-F452-4847-AAA2-0FDF6ADB48AB}" srcOrd="1" destOrd="0" presId="urn:microsoft.com/office/officeart/2005/8/layout/hierarchy1"/>
    <dgm:cxn modelId="{49269F89-93B7-4A39-87F8-CCE9CCD2CA62}" type="presParOf" srcId="{84BA66C7-4196-4375-A8E9-75635D0BF94F}" destId="{58CBA864-8B80-48F1-A7F8-611E13CE217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B3A948-1332-4E52-972A-58EE3D402B2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591859A-43C2-41FA-8B5A-B61B98287F38}">
      <dgm:prSet/>
      <dgm:spPr/>
      <dgm:t>
        <a:bodyPr/>
        <a:lstStyle/>
        <a:p>
          <a:r>
            <a:rPr lang="en-US" dirty="0"/>
            <a:t>To transmit the signals collected by sensors over networks with all the different components of a typical network including routers, bridges in different topologies, including LAN, MAN and WAN</a:t>
          </a:r>
        </a:p>
      </dgm:t>
    </dgm:pt>
    <dgm:pt modelId="{473589E5-F2AB-4826-95CE-2350A26F69DC}" type="parTrans" cxnId="{033ED7FA-3030-422E-B950-1760312962E4}">
      <dgm:prSet/>
      <dgm:spPr/>
      <dgm:t>
        <a:bodyPr/>
        <a:lstStyle/>
        <a:p>
          <a:endParaRPr lang="en-US"/>
        </a:p>
      </dgm:t>
    </dgm:pt>
    <dgm:pt modelId="{537DCF1C-D2E2-47BF-AF1F-20BBCE9B71C8}" type="sibTrans" cxnId="{033ED7FA-3030-422E-B950-1760312962E4}">
      <dgm:prSet/>
      <dgm:spPr/>
      <dgm:t>
        <a:bodyPr/>
        <a:lstStyle/>
        <a:p>
          <a:endParaRPr lang="en-US"/>
        </a:p>
      </dgm:t>
    </dgm:pt>
    <dgm:pt modelId="{58E08A39-EA69-4F52-A736-B3C7BC61CCE6}">
      <dgm:prSet/>
      <dgm:spPr/>
      <dgm:t>
        <a:bodyPr/>
        <a:lstStyle/>
        <a:p>
          <a:r>
            <a:rPr lang="en-US" dirty="0"/>
            <a:t>Difficulty in the implementation of multiple technology platforms is challenging for developers.</a:t>
          </a:r>
        </a:p>
      </dgm:t>
    </dgm:pt>
    <dgm:pt modelId="{AEA207D1-51F9-4E05-9358-E174AE49793C}" type="parTrans" cxnId="{26355D01-6F1D-4CFD-A32A-3B7CC04444A5}">
      <dgm:prSet/>
      <dgm:spPr/>
      <dgm:t>
        <a:bodyPr/>
        <a:lstStyle/>
        <a:p>
          <a:endParaRPr lang="en-US"/>
        </a:p>
      </dgm:t>
    </dgm:pt>
    <dgm:pt modelId="{033D6ACD-804E-47B1-80F8-ABA715FDDB16}" type="sibTrans" cxnId="{26355D01-6F1D-4CFD-A32A-3B7CC04444A5}">
      <dgm:prSet/>
      <dgm:spPr/>
      <dgm:t>
        <a:bodyPr/>
        <a:lstStyle/>
        <a:p>
          <a:endParaRPr lang="en-US"/>
        </a:p>
      </dgm:t>
    </dgm:pt>
    <dgm:pt modelId="{A7799F46-4D20-4C50-A949-D1B3F41C6FDE}">
      <dgm:prSet/>
      <dgm:spPr/>
      <dgm:t>
        <a:bodyPr/>
        <a:lstStyle/>
        <a:p>
          <a:r>
            <a:rPr lang="en-US" b="0" i="0" dirty="0"/>
            <a:t>How IoT devices talk to the gateway &amp; the Cloud and what data format do they generate.</a:t>
          </a:r>
          <a:endParaRPr lang="en-US" dirty="0"/>
        </a:p>
      </dgm:t>
    </dgm:pt>
    <dgm:pt modelId="{D46227C0-93EC-48EB-8D1C-59D3CBA603D1}" type="parTrans" cxnId="{1CB9D5A5-80FB-4A9A-B63A-35711F087C24}">
      <dgm:prSet/>
      <dgm:spPr/>
      <dgm:t>
        <a:bodyPr/>
        <a:lstStyle/>
        <a:p>
          <a:endParaRPr lang="en-US"/>
        </a:p>
      </dgm:t>
    </dgm:pt>
    <dgm:pt modelId="{A5244BB2-AC13-462D-B3B7-3F0B7D3C8A1B}" type="sibTrans" cxnId="{1CB9D5A5-80FB-4A9A-B63A-35711F087C24}">
      <dgm:prSet/>
      <dgm:spPr/>
      <dgm:t>
        <a:bodyPr/>
        <a:lstStyle/>
        <a:p>
          <a:endParaRPr lang="en-US"/>
        </a:p>
      </dgm:t>
    </dgm:pt>
    <dgm:pt modelId="{943821DD-6373-4A6A-BBD7-BCC9692CC7B1}">
      <dgm:prSet/>
      <dgm:spPr/>
      <dgm:t>
        <a:bodyPr/>
        <a:lstStyle/>
        <a:p>
          <a:r>
            <a:rPr lang="en-US" dirty="0"/>
            <a:t>IoT devices are compatible but legacy devices depend on PLCs, telemetry systems and RTUs to generate data.</a:t>
          </a:r>
        </a:p>
      </dgm:t>
    </dgm:pt>
    <dgm:pt modelId="{D31EBB71-F34A-4DF2-B226-E37992BB4176}" type="sibTrans" cxnId="{6D475688-3AA4-432C-A766-F63CFABDA830}">
      <dgm:prSet/>
      <dgm:spPr/>
      <dgm:t>
        <a:bodyPr/>
        <a:lstStyle/>
        <a:p>
          <a:endParaRPr lang="en-US"/>
        </a:p>
      </dgm:t>
    </dgm:pt>
    <dgm:pt modelId="{36672398-891C-4001-9F4F-92B7E4DFDE3B}" type="parTrans" cxnId="{6D475688-3AA4-432C-A766-F63CFABDA830}">
      <dgm:prSet/>
      <dgm:spPr/>
      <dgm:t>
        <a:bodyPr/>
        <a:lstStyle/>
        <a:p>
          <a:endParaRPr lang="en-US"/>
        </a:p>
      </dgm:t>
    </dgm:pt>
    <dgm:pt modelId="{FEE2FE83-688C-4773-AFBA-378BAB0282CF}" type="pres">
      <dgm:prSet presAssocID="{5EB3A948-1332-4E52-972A-58EE3D402B26}" presName="linear" presStyleCnt="0">
        <dgm:presLayoutVars>
          <dgm:animLvl val="lvl"/>
          <dgm:resizeHandles val="exact"/>
        </dgm:presLayoutVars>
      </dgm:prSet>
      <dgm:spPr/>
    </dgm:pt>
    <dgm:pt modelId="{CDC31F3D-8373-4C6E-B3EA-38A4AF774199}" type="pres">
      <dgm:prSet presAssocID="{A7799F46-4D20-4C50-A949-D1B3F41C6FD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57E3247-7D63-4B1F-B1C5-6EFD1BB14672}" type="pres">
      <dgm:prSet presAssocID="{A5244BB2-AC13-462D-B3B7-3F0B7D3C8A1B}" presName="spacer" presStyleCnt="0"/>
      <dgm:spPr/>
    </dgm:pt>
    <dgm:pt modelId="{9ABD2539-926D-4CA9-82AB-DCB46A45BAD7}" type="pres">
      <dgm:prSet presAssocID="{2591859A-43C2-41FA-8B5A-B61B98287F38}" presName="parentText" presStyleLbl="node1" presStyleIdx="1" presStyleCnt="4" custLinFactNeighborX="-277" custLinFactNeighborY="-30056">
        <dgm:presLayoutVars>
          <dgm:chMax val="0"/>
          <dgm:bulletEnabled val="1"/>
        </dgm:presLayoutVars>
      </dgm:prSet>
      <dgm:spPr/>
    </dgm:pt>
    <dgm:pt modelId="{00A43652-606D-40DC-B9F2-E3979CC103D8}" type="pres">
      <dgm:prSet presAssocID="{537DCF1C-D2E2-47BF-AF1F-20BBCE9B71C8}" presName="spacer" presStyleCnt="0"/>
      <dgm:spPr/>
    </dgm:pt>
    <dgm:pt modelId="{0569BD65-22B3-418F-8321-A25EAC408766}" type="pres">
      <dgm:prSet presAssocID="{943821DD-6373-4A6A-BBD7-BCC9692CC7B1}" presName="parentText" presStyleLbl="node1" presStyleIdx="2" presStyleCnt="4" custLinFactNeighborX="-277">
        <dgm:presLayoutVars>
          <dgm:chMax val="0"/>
          <dgm:bulletEnabled val="1"/>
        </dgm:presLayoutVars>
      </dgm:prSet>
      <dgm:spPr/>
    </dgm:pt>
    <dgm:pt modelId="{52C2A087-B480-4A98-B85F-EF87A78EEAB3}" type="pres">
      <dgm:prSet presAssocID="{D31EBB71-F34A-4DF2-B226-E37992BB4176}" presName="spacer" presStyleCnt="0"/>
      <dgm:spPr/>
    </dgm:pt>
    <dgm:pt modelId="{A306FE50-A58B-46FA-BCC8-D5A4EB9C833E}" type="pres">
      <dgm:prSet presAssocID="{58E08A39-EA69-4F52-A736-B3C7BC61CCE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6355D01-6F1D-4CFD-A32A-3B7CC04444A5}" srcId="{5EB3A948-1332-4E52-972A-58EE3D402B26}" destId="{58E08A39-EA69-4F52-A736-B3C7BC61CCE6}" srcOrd="3" destOrd="0" parTransId="{AEA207D1-51F9-4E05-9358-E174AE49793C}" sibTransId="{033D6ACD-804E-47B1-80F8-ABA715FDDB16}"/>
    <dgm:cxn modelId="{0E5D6388-7E76-4A68-B543-F9D13EB2E133}" type="presOf" srcId="{5EB3A948-1332-4E52-972A-58EE3D402B26}" destId="{FEE2FE83-688C-4773-AFBA-378BAB0282CF}" srcOrd="0" destOrd="0" presId="urn:microsoft.com/office/officeart/2005/8/layout/vList2"/>
    <dgm:cxn modelId="{6D475688-3AA4-432C-A766-F63CFABDA830}" srcId="{5EB3A948-1332-4E52-972A-58EE3D402B26}" destId="{943821DD-6373-4A6A-BBD7-BCC9692CC7B1}" srcOrd="2" destOrd="0" parTransId="{36672398-891C-4001-9F4F-92B7E4DFDE3B}" sibTransId="{D31EBB71-F34A-4DF2-B226-E37992BB4176}"/>
    <dgm:cxn modelId="{7EC8AD95-874D-4D13-A3DB-5B5AC79B89A8}" type="presOf" srcId="{A7799F46-4D20-4C50-A949-D1B3F41C6FDE}" destId="{CDC31F3D-8373-4C6E-B3EA-38A4AF774199}" srcOrd="0" destOrd="0" presId="urn:microsoft.com/office/officeart/2005/8/layout/vList2"/>
    <dgm:cxn modelId="{BAED799B-32B1-4E53-9F1D-E29A860AB887}" type="presOf" srcId="{58E08A39-EA69-4F52-A736-B3C7BC61CCE6}" destId="{A306FE50-A58B-46FA-BCC8-D5A4EB9C833E}" srcOrd="0" destOrd="0" presId="urn:microsoft.com/office/officeart/2005/8/layout/vList2"/>
    <dgm:cxn modelId="{1CB9D5A5-80FB-4A9A-B63A-35711F087C24}" srcId="{5EB3A948-1332-4E52-972A-58EE3D402B26}" destId="{A7799F46-4D20-4C50-A949-D1B3F41C6FDE}" srcOrd="0" destOrd="0" parTransId="{D46227C0-93EC-48EB-8D1C-59D3CBA603D1}" sibTransId="{A5244BB2-AC13-462D-B3B7-3F0B7D3C8A1B}"/>
    <dgm:cxn modelId="{BC812EB6-3F7B-4B3C-9D18-7D5633421607}" type="presOf" srcId="{943821DD-6373-4A6A-BBD7-BCC9692CC7B1}" destId="{0569BD65-22B3-418F-8321-A25EAC408766}" srcOrd="0" destOrd="0" presId="urn:microsoft.com/office/officeart/2005/8/layout/vList2"/>
    <dgm:cxn modelId="{BC50EACF-0CEF-4863-9753-D928F3D54120}" type="presOf" srcId="{2591859A-43C2-41FA-8B5A-B61B98287F38}" destId="{9ABD2539-926D-4CA9-82AB-DCB46A45BAD7}" srcOrd="0" destOrd="0" presId="urn:microsoft.com/office/officeart/2005/8/layout/vList2"/>
    <dgm:cxn modelId="{033ED7FA-3030-422E-B950-1760312962E4}" srcId="{5EB3A948-1332-4E52-972A-58EE3D402B26}" destId="{2591859A-43C2-41FA-8B5A-B61B98287F38}" srcOrd="1" destOrd="0" parTransId="{473589E5-F2AB-4826-95CE-2350A26F69DC}" sibTransId="{537DCF1C-D2E2-47BF-AF1F-20BBCE9B71C8}"/>
    <dgm:cxn modelId="{D038DE58-C630-4F40-8C0F-49ACC07F3A4E}" type="presParOf" srcId="{FEE2FE83-688C-4773-AFBA-378BAB0282CF}" destId="{CDC31F3D-8373-4C6E-B3EA-38A4AF774199}" srcOrd="0" destOrd="0" presId="urn:microsoft.com/office/officeart/2005/8/layout/vList2"/>
    <dgm:cxn modelId="{3439AB8C-A8BA-4E56-997C-24CEC87B7B02}" type="presParOf" srcId="{FEE2FE83-688C-4773-AFBA-378BAB0282CF}" destId="{857E3247-7D63-4B1F-B1C5-6EFD1BB14672}" srcOrd="1" destOrd="0" presId="urn:microsoft.com/office/officeart/2005/8/layout/vList2"/>
    <dgm:cxn modelId="{16D7E6A7-9142-46E9-9128-D36688B0CA73}" type="presParOf" srcId="{FEE2FE83-688C-4773-AFBA-378BAB0282CF}" destId="{9ABD2539-926D-4CA9-82AB-DCB46A45BAD7}" srcOrd="2" destOrd="0" presId="urn:microsoft.com/office/officeart/2005/8/layout/vList2"/>
    <dgm:cxn modelId="{326A1099-AA8E-4225-95B8-36DC0FAC04EB}" type="presParOf" srcId="{FEE2FE83-688C-4773-AFBA-378BAB0282CF}" destId="{00A43652-606D-40DC-B9F2-E3979CC103D8}" srcOrd="3" destOrd="0" presId="urn:microsoft.com/office/officeart/2005/8/layout/vList2"/>
    <dgm:cxn modelId="{B6F67A29-401D-43A4-BEDF-92CC9A017317}" type="presParOf" srcId="{FEE2FE83-688C-4773-AFBA-378BAB0282CF}" destId="{0569BD65-22B3-418F-8321-A25EAC408766}" srcOrd="4" destOrd="0" presId="urn:microsoft.com/office/officeart/2005/8/layout/vList2"/>
    <dgm:cxn modelId="{E8C65F4E-FC51-41AF-AF7E-7F5E06350929}" type="presParOf" srcId="{FEE2FE83-688C-4773-AFBA-378BAB0282CF}" destId="{52C2A087-B480-4A98-B85F-EF87A78EEAB3}" srcOrd="5" destOrd="0" presId="urn:microsoft.com/office/officeart/2005/8/layout/vList2"/>
    <dgm:cxn modelId="{6CC566FD-A0CE-4655-8388-AA8A151664FD}" type="presParOf" srcId="{FEE2FE83-688C-4773-AFBA-378BAB0282CF}" destId="{A306FE50-A58B-46FA-BCC8-D5A4EB9C833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4A444B-501A-49A6-86D3-63D12279D0FC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11CD990-1012-408C-BEF8-9FA09F77C509}">
      <dgm:prSet/>
      <dgm:spPr/>
      <dgm:t>
        <a:bodyPr/>
        <a:lstStyle/>
        <a:p>
          <a:r>
            <a:rPr lang="en-US" dirty="0"/>
            <a:t>Chance of corporate espionage to gain intellectual property. </a:t>
          </a:r>
        </a:p>
        <a:p>
          <a:r>
            <a:rPr lang="en-US" dirty="0"/>
            <a:t>Host cyber security drills to figure out weakest or unsafe devices.</a:t>
          </a:r>
        </a:p>
      </dgm:t>
    </dgm:pt>
    <dgm:pt modelId="{60BA7137-DA52-4EB9-AF89-3E678008BAC9}" type="parTrans" cxnId="{6727851B-8A10-4AE0-95A4-0A675260E87E}">
      <dgm:prSet/>
      <dgm:spPr/>
      <dgm:t>
        <a:bodyPr/>
        <a:lstStyle/>
        <a:p>
          <a:endParaRPr lang="en-US"/>
        </a:p>
      </dgm:t>
    </dgm:pt>
    <dgm:pt modelId="{3D84F853-67CB-45B1-B460-B37BF2AF02DF}" type="sibTrans" cxnId="{6727851B-8A10-4AE0-95A4-0A675260E87E}">
      <dgm:prSet/>
      <dgm:spPr/>
      <dgm:t>
        <a:bodyPr/>
        <a:lstStyle/>
        <a:p>
          <a:endParaRPr lang="en-US"/>
        </a:p>
      </dgm:t>
    </dgm:pt>
    <dgm:pt modelId="{8531837C-4B11-4147-9EF9-5359B2274A61}">
      <dgm:prSet/>
      <dgm:spPr/>
      <dgm:t>
        <a:bodyPr/>
        <a:lstStyle/>
        <a:p>
          <a:r>
            <a:rPr lang="en-US" dirty="0"/>
            <a:t>A comprehensive governance mode, which provides secure access to sensitive reports and data.</a:t>
          </a:r>
        </a:p>
      </dgm:t>
    </dgm:pt>
    <dgm:pt modelId="{B4D76174-4F09-4743-BB56-9382E6D557CE}" type="parTrans" cxnId="{584E47D3-1BFC-43A4-BA8D-27882F50F20F}">
      <dgm:prSet/>
      <dgm:spPr/>
      <dgm:t>
        <a:bodyPr/>
        <a:lstStyle/>
        <a:p>
          <a:endParaRPr lang="en-US"/>
        </a:p>
      </dgm:t>
    </dgm:pt>
    <dgm:pt modelId="{28F57C05-C332-4B14-A811-FE35C7AAD466}" type="sibTrans" cxnId="{584E47D3-1BFC-43A4-BA8D-27882F50F20F}">
      <dgm:prSet/>
      <dgm:spPr/>
      <dgm:t>
        <a:bodyPr/>
        <a:lstStyle/>
        <a:p>
          <a:endParaRPr lang="en-US"/>
        </a:p>
      </dgm:t>
    </dgm:pt>
    <dgm:pt modelId="{09FE950F-1FD5-444A-BA07-21A4F69FBFAC}">
      <dgm:prSet/>
      <dgm:spPr/>
      <dgm:t>
        <a:bodyPr/>
        <a:lstStyle/>
        <a:p>
          <a:r>
            <a:rPr lang="en-US" dirty="0"/>
            <a:t>Security upgrades are usually implemented by including additional security patches to OS. </a:t>
          </a:r>
        </a:p>
      </dgm:t>
    </dgm:pt>
    <dgm:pt modelId="{E5C3A215-923D-423F-938A-DA94C0A590B0}" type="parTrans" cxnId="{180A7EB2-C817-4998-984B-F5A25CDA37F7}">
      <dgm:prSet/>
      <dgm:spPr/>
      <dgm:t>
        <a:bodyPr/>
        <a:lstStyle/>
        <a:p>
          <a:endParaRPr lang="en-US"/>
        </a:p>
      </dgm:t>
    </dgm:pt>
    <dgm:pt modelId="{CE346030-A80B-47FF-B4D4-57B127327623}" type="sibTrans" cxnId="{180A7EB2-C817-4998-984B-F5A25CDA37F7}">
      <dgm:prSet/>
      <dgm:spPr/>
      <dgm:t>
        <a:bodyPr/>
        <a:lstStyle/>
        <a:p>
          <a:endParaRPr lang="en-US"/>
        </a:p>
      </dgm:t>
    </dgm:pt>
    <dgm:pt modelId="{DB1C5A78-4681-400B-B863-28C83095B0CE}">
      <dgm:prSet/>
      <dgm:spPr/>
      <dgm:t>
        <a:bodyPr/>
        <a:lstStyle/>
        <a:p>
          <a:r>
            <a:rPr lang="en-US"/>
            <a:t>When devices connect, they must authenticate, data must be encrypted, and they need to communicate their presence and activity.</a:t>
          </a:r>
        </a:p>
      </dgm:t>
    </dgm:pt>
    <dgm:pt modelId="{620C7114-413F-4020-A30C-61494B131BB7}" type="parTrans" cxnId="{04903FAB-5F34-4E16-A0BE-9B59A0CC5D65}">
      <dgm:prSet/>
      <dgm:spPr/>
      <dgm:t>
        <a:bodyPr/>
        <a:lstStyle/>
        <a:p>
          <a:endParaRPr lang="en-US"/>
        </a:p>
      </dgm:t>
    </dgm:pt>
    <dgm:pt modelId="{48659C41-25D4-4090-8DD6-B95E1BC92F51}" type="sibTrans" cxnId="{04903FAB-5F34-4E16-A0BE-9B59A0CC5D65}">
      <dgm:prSet/>
      <dgm:spPr/>
      <dgm:t>
        <a:bodyPr/>
        <a:lstStyle/>
        <a:p>
          <a:endParaRPr lang="en-US"/>
        </a:p>
      </dgm:t>
    </dgm:pt>
    <dgm:pt modelId="{6F64F9F1-C04F-4180-9DEE-90ADA72433B9}" type="pres">
      <dgm:prSet presAssocID="{194A444B-501A-49A6-86D3-63D12279D0FC}" presName="outerComposite" presStyleCnt="0">
        <dgm:presLayoutVars>
          <dgm:chMax val="5"/>
          <dgm:dir/>
          <dgm:resizeHandles val="exact"/>
        </dgm:presLayoutVars>
      </dgm:prSet>
      <dgm:spPr/>
    </dgm:pt>
    <dgm:pt modelId="{FF7C48BD-E8F5-4937-A058-D8B8B7C9C90B}" type="pres">
      <dgm:prSet presAssocID="{194A444B-501A-49A6-86D3-63D12279D0FC}" presName="dummyMaxCanvas" presStyleCnt="0">
        <dgm:presLayoutVars/>
      </dgm:prSet>
      <dgm:spPr/>
    </dgm:pt>
    <dgm:pt modelId="{D52DC077-8171-46DC-A788-DE9645D017C6}" type="pres">
      <dgm:prSet presAssocID="{194A444B-501A-49A6-86D3-63D12279D0FC}" presName="FourNodes_1" presStyleLbl="node1" presStyleIdx="0" presStyleCnt="4">
        <dgm:presLayoutVars>
          <dgm:bulletEnabled val="1"/>
        </dgm:presLayoutVars>
      </dgm:prSet>
      <dgm:spPr/>
    </dgm:pt>
    <dgm:pt modelId="{CDA53E99-A50A-4EBC-A545-23352E1B8AED}" type="pres">
      <dgm:prSet presAssocID="{194A444B-501A-49A6-86D3-63D12279D0FC}" presName="FourNodes_2" presStyleLbl="node1" presStyleIdx="1" presStyleCnt="4">
        <dgm:presLayoutVars>
          <dgm:bulletEnabled val="1"/>
        </dgm:presLayoutVars>
      </dgm:prSet>
      <dgm:spPr/>
    </dgm:pt>
    <dgm:pt modelId="{84FCDE4C-1DE5-49F1-9B5A-7DFDF29B142A}" type="pres">
      <dgm:prSet presAssocID="{194A444B-501A-49A6-86D3-63D12279D0FC}" presName="FourNodes_3" presStyleLbl="node1" presStyleIdx="2" presStyleCnt="4">
        <dgm:presLayoutVars>
          <dgm:bulletEnabled val="1"/>
        </dgm:presLayoutVars>
      </dgm:prSet>
      <dgm:spPr/>
    </dgm:pt>
    <dgm:pt modelId="{C7D68893-0252-4842-B5EA-B496E4ECCCED}" type="pres">
      <dgm:prSet presAssocID="{194A444B-501A-49A6-86D3-63D12279D0FC}" presName="FourNodes_4" presStyleLbl="node1" presStyleIdx="3" presStyleCnt="4">
        <dgm:presLayoutVars>
          <dgm:bulletEnabled val="1"/>
        </dgm:presLayoutVars>
      </dgm:prSet>
      <dgm:spPr/>
    </dgm:pt>
    <dgm:pt modelId="{A13975D7-1478-4BBE-8DE2-99D5C57B3E54}" type="pres">
      <dgm:prSet presAssocID="{194A444B-501A-49A6-86D3-63D12279D0FC}" presName="FourConn_1-2" presStyleLbl="fgAccFollowNode1" presStyleIdx="0" presStyleCnt="3">
        <dgm:presLayoutVars>
          <dgm:bulletEnabled val="1"/>
        </dgm:presLayoutVars>
      </dgm:prSet>
      <dgm:spPr/>
    </dgm:pt>
    <dgm:pt modelId="{47BAE082-A811-4D8E-AC47-49E1FCAC06ED}" type="pres">
      <dgm:prSet presAssocID="{194A444B-501A-49A6-86D3-63D12279D0FC}" presName="FourConn_2-3" presStyleLbl="fgAccFollowNode1" presStyleIdx="1" presStyleCnt="3">
        <dgm:presLayoutVars>
          <dgm:bulletEnabled val="1"/>
        </dgm:presLayoutVars>
      </dgm:prSet>
      <dgm:spPr/>
    </dgm:pt>
    <dgm:pt modelId="{2D2E4640-799F-4689-AC60-3B0E3E6AE804}" type="pres">
      <dgm:prSet presAssocID="{194A444B-501A-49A6-86D3-63D12279D0FC}" presName="FourConn_3-4" presStyleLbl="fgAccFollowNode1" presStyleIdx="2" presStyleCnt="3">
        <dgm:presLayoutVars>
          <dgm:bulletEnabled val="1"/>
        </dgm:presLayoutVars>
      </dgm:prSet>
      <dgm:spPr/>
    </dgm:pt>
    <dgm:pt modelId="{BBF0D442-891B-4D90-8C0A-30A2CA802020}" type="pres">
      <dgm:prSet presAssocID="{194A444B-501A-49A6-86D3-63D12279D0FC}" presName="FourNodes_1_text" presStyleLbl="node1" presStyleIdx="3" presStyleCnt="4">
        <dgm:presLayoutVars>
          <dgm:bulletEnabled val="1"/>
        </dgm:presLayoutVars>
      </dgm:prSet>
      <dgm:spPr/>
    </dgm:pt>
    <dgm:pt modelId="{A1921B2B-15BF-4282-903F-6428A6B34291}" type="pres">
      <dgm:prSet presAssocID="{194A444B-501A-49A6-86D3-63D12279D0FC}" presName="FourNodes_2_text" presStyleLbl="node1" presStyleIdx="3" presStyleCnt="4">
        <dgm:presLayoutVars>
          <dgm:bulletEnabled val="1"/>
        </dgm:presLayoutVars>
      </dgm:prSet>
      <dgm:spPr/>
    </dgm:pt>
    <dgm:pt modelId="{499B0752-D977-47A5-83DF-335B211A2D99}" type="pres">
      <dgm:prSet presAssocID="{194A444B-501A-49A6-86D3-63D12279D0FC}" presName="FourNodes_3_text" presStyleLbl="node1" presStyleIdx="3" presStyleCnt="4">
        <dgm:presLayoutVars>
          <dgm:bulletEnabled val="1"/>
        </dgm:presLayoutVars>
      </dgm:prSet>
      <dgm:spPr/>
    </dgm:pt>
    <dgm:pt modelId="{B44269BA-9B4F-4F97-8B6F-89D5BF1729B9}" type="pres">
      <dgm:prSet presAssocID="{194A444B-501A-49A6-86D3-63D12279D0F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727851B-8A10-4AE0-95A4-0A675260E87E}" srcId="{194A444B-501A-49A6-86D3-63D12279D0FC}" destId="{D11CD990-1012-408C-BEF8-9FA09F77C509}" srcOrd="0" destOrd="0" parTransId="{60BA7137-DA52-4EB9-AF89-3E678008BAC9}" sibTransId="{3D84F853-67CB-45B1-B460-B37BF2AF02DF}"/>
    <dgm:cxn modelId="{59744921-4D77-474D-8291-F59DC6D4D9CA}" type="presOf" srcId="{DB1C5A78-4681-400B-B863-28C83095B0CE}" destId="{B44269BA-9B4F-4F97-8B6F-89D5BF1729B9}" srcOrd="1" destOrd="0" presId="urn:microsoft.com/office/officeart/2005/8/layout/vProcess5"/>
    <dgm:cxn modelId="{773F243F-8B93-4BA3-8D14-6E059EF795A2}" type="presOf" srcId="{CE346030-A80B-47FF-B4D4-57B127327623}" destId="{2D2E4640-799F-4689-AC60-3B0E3E6AE804}" srcOrd="0" destOrd="0" presId="urn:microsoft.com/office/officeart/2005/8/layout/vProcess5"/>
    <dgm:cxn modelId="{EB816C73-8EAE-4D24-A974-8B59D9C99CA4}" type="presOf" srcId="{D11CD990-1012-408C-BEF8-9FA09F77C509}" destId="{D52DC077-8171-46DC-A788-DE9645D017C6}" srcOrd="0" destOrd="0" presId="urn:microsoft.com/office/officeart/2005/8/layout/vProcess5"/>
    <dgm:cxn modelId="{640E737B-E7D4-467F-954F-26C489073CAB}" type="presOf" srcId="{09FE950F-1FD5-444A-BA07-21A4F69FBFAC}" destId="{499B0752-D977-47A5-83DF-335B211A2D99}" srcOrd="1" destOrd="0" presId="urn:microsoft.com/office/officeart/2005/8/layout/vProcess5"/>
    <dgm:cxn modelId="{3079B67B-8445-4313-A485-47E86C62DD36}" type="presOf" srcId="{8531837C-4B11-4147-9EF9-5359B2274A61}" destId="{A1921B2B-15BF-4282-903F-6428A6B34291}" srcOrd="1" destOrd="0" presId="urn:microsoft.com/office/officeart/2005/8/layout/vProcess5"/>
    <dgm:cxn modelId="{4717B486-97A6-4A9C-BAF4-7AF7F82B2587}" type="presOf" srcId="{194A444B-501A-49A6-86D3-63D12279D0FC}" destId="{6F64F9F1-C04F-4180-9DEE-90ADA72433B9}" srcOrd="0" destOrd="0" presId="urn:microsoft.com/office/officeart/2005/8/layout/vProcess5"/>
    <dgm:cxn modelId="{922CBF88-5E24-4A2F-8F17-1E357F0E98D4}" type="presOf" srcId="{DB1C5A78-4681-400B-B863-28C83095B0CE}" destId="{C7D68893-0252-4842-B5EA-B496E4ECCCED}" srcOrd="0" destOrd="0" presId="urn:microsoft.com/office/officeart/2005/8/layout/vProcess5"/>
    <dgm:cxn modelId="{51B976A0-F905-4B05-9D00-D04A9C8D689F}" type="presOf" srcId="{28F57C05-C332-4B14-A811-FE35C7AAD466}" destId="{47BAE082-A811-4D8E-AC47-49E1FCAC06ED}" srcOrd="0" destOrd="0" presId="urn:microsoft.com/office/officeart/2005/8/layout/vProcess5"/>
    <dgm:cxn modelId="{A48CA8A8-CC76-48A6-A16C-1DE91EFBC9E1}" type="presOf" srcId="{8531837C-4B11-4147-9EF9-5359B2274A61}" destId="{CDA53E99-A50A-4EBC-A545-23352E1B8AED}" srcOrd="0" destOrd="0" presId="urn:microsoft.com/office/officeart/2005/8/layout/vProcess5"/>
    <dgm:cxn modelId="{04903FAB-5F34-4E16-A0BE-9B59A0CC5D65}" srcId="{194A444B-501A-49A6-86D3-63D12279D0FC}" destId="{DB1C5A78-4681-400B-B863-28C83095B0CE}" srcOrd="3" destOrd="0" parTransId="{620C7114-413F-4020-A30C-61494B131BB7}" sibTransId="{48659C41-25D4-4090-8DD6-B95E1BC92F51}"/>
    <dgm:cxn modelId="{180A7EB2-C817-4998-984B-F5A25CDA37F7}" srcId="{194A444B-501A-49A6-86D3-63D12279D0FC}" destId="{09FE950F-1FD5-444A-BA07-21A4F69FBFAC}" srcOrd="2" destOrd="0" parTransId="{E5C3A215-923D-423F-938A-DA94C0A590B0}" sibTransId="{CE346030-A80B-47FF-B4D4-57B127327623}"/>
    <dgm:cxn modelId="{584E47D3-1BFC-43A4-BA8D-27882F50F20F}" srcId="{194A444B-501A-49A6-86D3-63D12279D0FC}" destId="{8531837C-4B11-4147-9EF9-5359B2274A61}" srcOrd="1" destOrd="0" parTransId="{B4D76174-4F09-4743-BB56-9382E6D557CE}" sibTransId="{28F57C05-C332-4B14-A811-FE35C7AAD466}"/>
    <dgm:cxn modelId="{BE81AFDE-0355-4216-8D37-2428338872F2}" type="presOf" srcId="{09FE950F-1FD5-444A-BA07-21A4F69FBFAC}" destId="{84FCDE4C-1DE5-49F1-9B5A-7DFDF29B142A}" srcOrd="0" destOrd="0" presId="urn:microsoft.com/office/officeart/2005/8/layout/vProcess5"/>
    <dgm:cxn modelId="{F12364F5-22D8-40B7-9A99-21194D6369AC}" type="presOf" srcId="{D11CD990-1012-408C-BEF8-9FA09F77C509}" destId="{BBF0D442-891B-4D90-8C0A-30A2CA802020}" srcOrd="1" destOrd="0" presId="urn:microsoft.com/office/officeart/2005/8/layout/vProcess5"/>
    <dgm:cxn modelId="{B87F7FF8-7CEA-4FDF-9C04-84DDF3435FB1}" type="presOf" srcId="{3D84F853-67CB-45B1-B460-B37BF2AF02DF}" destId="{A13975D7-1478-4BBE-8DE2-99D5C57B3E54}" srcOrd="0" destOrd="0" presId="urn:microsoft.com/office/officeart/2005/8/layout/vProcess5"/>
    <dgm:cxn modelId="{FECD9D9A-9F9C-4C0A-8D30-35F94911F31A}" type="presParOf" srcId="{6F64F9F1-C04F-4180-9DEE-90ADA72433B9}" destId="{FF7C48BD-E8F5-4937-A058-D8B8B7C9C90B}" srcOrd="0" destOrd="0" presId="urn:microsoft.com/office/officeart/2005/8/layout/vProcess5"/>
    <dgm:cxn modelId="{2AB99A0C-0023-490B-86E4-FBA557C1ECFE}" type="presParOf" srcId="{6F64F9F1-C04F-4180-9DEE-90ADA72433B9}" destId="{D52DC077-8171-46DC-A788-DE9645D017C6}" srcOrd="1" destOrd="0" presId="urn:microsoft.com/office/officeart/2005/8/layout/vProcess5"/>
    <dgm:cxn modelId="{EF8C3801-B0CD-42F1-A08F-F201974175C2}" type="presParOf" srcId="{6F64F9F1-C04F-4180-9DEE-90ADA72433B9}" destId="{CDA53E99-A50A-4EBC-A545-23352E1B8AED}" srcOrd="2" destOrd="0" presId="urn:microsoft.com/office/officeart/2005/8/layout/vProcess5"/>
    <dgm:cxn modelId="{8D0EFF63-E869-40F7-AC7B-A5361EFA3505}" type="presParOf" srcId="{6F64F9F1-C04F-4180-9DEE-90ADA72433B9}" destId="{84FCDE4C-1DE5-49F1-9B5A-7DFDF29B142A}" srcOrd="3" destOrd="0" presId="urn:microsoft.com/office/officeart/2005/8/layout/vProcess5"/>
    <dgm:cxn modelId="{2BB72790-6ADF-4FF6-BF12-4CA35D9FADDB}" type="presParOf" srcId="{6F64F9F1-C04F-4180-9DEE-90ADA72433B9}" destId="{C7D68893-0252-4842-B5EA-B496E4ECCCED}" srcOrd="4" destOrd="0" presId="urn:microsoft.com/office/officeart/2005/8/layout/vProcess5"/>
    <dgm:cxn modelId="{B5FDEB0E-1B4B-41C1-A10B-2849905E4D02}" type="presParOf" srcId="{6F64F9F1-C04F-4180-9DEE-90ADA72433B9}" destId="{A13975D7-1478-4BBE-8DE2-99D5C57B3E54}" srcOrd="5" destOrd="0" presId="urn:microsoft.com/office/officeart/2005/8/layout/vProcess5"/>
    <dgm:cxn modelId="{A35BC53E-0FEE-42D2-A1A9-141B43DF0ACD}" type="presParOf" srcId="{6F64F9F1-C04F-4180-9DEE-90ADA72433B9}" destId="{47BAE082-A811-4D8E-AC47-49E1FCAC06ED}" srcOrd="6" destOrd="0" presId="urn:microsoft.com/office/officeart/2005/8/layout/vProcess5"/>
    <dgm:cxn modelId="{61CCCEAF-66E6-4570-9071-23199494113F}" type="presParOf" srcId="{6F64F9F1-C04F-4180-9DEE-90ADA72433B9}" destId="{2D2E4640-799F-4689-AC60-3B0E3E6AE804}" srcOrd="7" destOrd="0" presId="urn:microsoft.com/office/officeart/2005/8/layout/vProcess5"/>
    <dgm:cxn modelId="{A3992791-49A5-4837-98EE-78ED23ACEC6A}" type="presParOf" srcId="{6F64F9F1-C04F-4180-9DEE-90ADA72433B9}" destId="{BBF0D442-891B-4D90-8C0A-30A2CA802020}" srcOrd="8" destOrd="0" presId="urn:microsoft.com/office/officeart/2005/8/layout/vProcess5"/>
    <dgm:cxn modelId="{8DD3AEEB-3EED-4627-92B1-092D4796CBBA}" type="presParOf" srcId="{6F64F9F1-C04F-4180-9DEE-90ADA72433B9}" destId="{A1921B2B-15BF-4282-903F-6428A6B34291}" srcOrd="9" destOrd="0" presId="urn:microsoft.com/office/officeart/2005/8/layout/vProcess5"/>
    <dgm:cxn modelId="{ACEE656B-274A-49F4-830F-6990CF67B403}" type="presParOf" srcId="{6F64F9F1-C04F-4180-9DEE-90ADA72433B9}" destId="{499B0752-D977-47A5-83DF-335B211A2D99}" srcOrd="10" destOrd="0" presId="urn:microsoft.com/office/officeart/2005/8/layout/vProcess5"/>
    <dgm:cxn modelId="{DC5E7D39-A8AE-486D-9661-C36C30F19A47}" type="presParOf" srcId="{6F64F9F1-C04F-4180-9DEE-90ADA72433B9}" destId="{B44269BA-9B4F-4F97-8B6F-89D5BF1729B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E13FA-1100-E142-9A08-6354F50ACA15}">
      <dsp:nvSpPr>
        <dsp:cNvPr id="0" name=""/>
        <dsp:cNvSpPr/>
      </dsp:nvSpPr>
      <dsp:spPr>
        <a:xfrm>
          <a:off x="1620854" y="312"/>
          <a:ext cx="4947242" cy="449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 </a:t>
          </a:r>
          <a:endParaRPr lang="en-US" sz="1600" kern="1200" dirty="0"/>
        </a:p>
      </dsp:txBody>
      <dsp:txXfrm>
        <a:off x="1620854" y="312"/>
        <a:ext cx="4947242" cy="449749"/>
      </dsp:txXfrm>
    </dsp:sp>
    <dsp:sp modelId="{BD40DEE9-1C5E-2C43-A49A-D649FBC5FB2E}">
      <dsp:nvSpPr>
        <dsp:cNvPr id="0" name=""/>
        <dsp:cNvSpPr/>
      </dsp:nvSpPr>
      <dsp:spPr>
        <a:xfrm>
          <a:off x="1620854" y="450062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40407C-E82C-4C47-8820-FAE1E33A22F4}">
      <dsp:nvSpPr>
        <dsp:cNvPr id="0" name=""/>
        <dsp:cNvSpPr/>
      </dsp:nvSpPr>
      <dsp:spPr>
        <a:xfrm>
          <a:off x="2316216" y="450062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E2AF8F-A393-D74A-BD3C-19BCA5D107FE}">
      <dsp:nvSpPr>
        <dsp:cNvPr id="0" name=""/>
        <dsp:cNvSpPr/>
      </dsp:nvSpPr>
      <dsp:spPr>
        <a:xfrm>
          <a:off x="3012128" y="450062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092648-38CD-2D4C-910D-DA5571500EBE}">
      <dsp:nvSpPr>
        <dsp:cNvPr id="0" name=""/>
        <dsp:cNvSpPr/>
      </dsp:nvSpPr>
      <dsp:spPr>
        <a:xfrm>
          <a:off x="3707491" y="450062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E1D7A8-69E7-A14D-8CFA-C0FB666FF80B}">
      <dsp:nvSpPr>
        <dsp:cNvPr id="0" name=""/>
        <dsp:cNvSpPr/>
      </dsp:nvSpPr>
      <dsp:spPr>
        <a:xfrm>
          <a:off x="4403403" y="450062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4CD404-D160-B947-BD97-8F2D04C35AC1}">
      <dsp:nvSpPr>
        <dsp:cNvPr id="0" name=""/>
        <dsp:cNvSpPr/>
      </dsp:nvSpPr>
      <dsp:spPr>
        <a:xfrm>
          <a:off x="5098765" y="450062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2667F0-692C-5C4C-A6D0-49B83BA374FD}">
      <dsp:nvSpPr>
        <dsp:cNvPr id="0" name=""/>
        <dsp:cNvSpPr/>
      </dsp:nvSpPr>
      <dsp:spPr>
        <a:xfrm>
          <a:off x="5794677" y="450062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ACC23B-3273-6647-B869-E80274299D83}">
      <dsp:nvSpPr>
        <dsp:cNvPr id="0" name=""/>
        <dsp:cNvSpPr/>
      </dsp:nvSpPr>
      <dsp:spPr>
        <a:xfrm>
          <a:off x="1620854" y="541677"/>
          <a:ext cx="5011556" cy="732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Internet of Things(</a:t>
          </a:r>
          <a:r>
            <a:rPr lang="en-US" sz="1600" kern="1200" dirty="0" err="1"/>
            <a:t>IoT</a:t>
          </a:r>
          <a:r>
            <a:rPr lang="en-US" sz="1600" kern="1200" dirty="0"/>
            <a:t>) refers to billions of physical devices around the world that are now connected to the internet and are collecting and sharing data. </a:t>
          </a:r>
        </a:p>
      </dsp:txBody>
      <dsp:txXfrm>
        <a:off x="1620854" y="541677"/>
        <a:ext cx="5011556" cy="732924"/>
      </dsp:txXfrm>
    </dsp:sp>
    <dsp:sp modelId="{0A463E7A-A2FD-614B-8420-55AB8384C18A}">
      <dsp:nvSpPr>
        <dsp:cNvPr id="0" name=""/>
        <dsp:cNvSpPr/>
      </dsp:nvSpPr>
      <dsp:spPr>
        <a:xfrm>
          <a:off x="1620854" y="1438565"/>
          <a:ext cx="4947242" cy="449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</a:p>
      </dsp:txBody>
      <dsp:txXfrm>
        <a:off x="1620854" y="1438565"/>
        <a:ext cx="4947242" cy="449749"/>
      </dsp:txXfrm>
    </dsp:sp>
    <dsp:sp modelId="{732166B5-8450-6146-AB46-103E8614A1E7}">
      <dsp:nvSpPr>
        <dsp:cNvPr id="0" name=""/>
        <dsp:cNvSpPr/>
      </dsp:nvSpPr>
      <dsp:spPr>
        <a:xfrm>
          <a:off x="1680892" y="1888315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68FF95-7236-F741-83BA-A6438BFFFF9D}">
      <dsp:nvSpPr>
        <dsp:cNvPr id="0" name=""/>
        <dsp:cNvSpPr/>
      </dsp:nvSpPr>
      <dsp:spPr>
        <a:xfrm>
          <a:off x="2376254" y="1888315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1933E2-0B49-E94E-B069-977527809BEF}">
      <dsp:nvSpPr>
        <dsp:cNvPr id="0" name=""/>
        <dsp:cNvSpPr/>
      </dsp:nvSpPr>
      <dsp:spPr>
        <a:xfrm>
          <a:off x="3072167" y="1888315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F1CB72-9472-A144-834C-C9512C71D7DE}">
      <dsp:nvSpPr>
        <dsp:cNvPr id="0" name=""/>
        <dsp:cNvSpPr/>
      </dsp:nvSpPr>
      <dsp:spPr>
        <a:xfrm>
          <a:off x="3767529" y="1888315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16F9DA-DB77-E340-B972-0E0540BA7A22}">
      <dsp:nvSpPr>
        <dsp:cNvPr id="0" name=""/>
        <dsp:cNvSpPr/>
      </dsp:nvSpPr>
      <dsp:spPr>
        <a:xfrm>
          <a:off x="4463441" y="1888315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A54336-21C2-474B-826C-8920B1EFCB7B}">
      <dsp:nvSpPr>
        <dsp:cNvPr id="0" name=""/>
        <dsp:cNvSpPr/>
      </dsp:nvSpPr>
      <dsp:spPr>
        <a:xfrm>
          <a:off x="5158804" y="1888315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8BF592-4BC9-1D4D-BDC9-01EE3768542B}">
      <dsp:nvSpPr>
        <dsp:cNvPr id="0" name=""/>
        <dsp:cNvSpPr/>
      </dsp:nvSpPr>
      <dsp:spPr>
        <a:xfrm>
          <a:off x="5854716" y="1888315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345CDB-5CF9-3744-9CCC-D683A1B8CC81}">
      <dsp:nvSpPr>
        <dsp:cNvPr id="0" name=""/>
        <dsp:cNvSpPr/>
      </dsp:nvSpPr>
      <dsp:spPr>
        <a:xfrm>
          <a:off x="1620854" y="1943090"/>
          <a:ext cx="5131633" cy="8066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"Things", in the IoT sense, can refer to a wide variety of devices. Each thing is uniquely identifiable through its embedded computing system but is able to inter-operate within the existing Internet infrastructure.</a:t>
          </a:r>
        </a:p>
      </dsp:txBody>
      <dsp:txXfrm>
        <a:off x="1620854" y="1943090"/>
        <a:ext cx="5131633" cy="806605"/>
      </dsp:txXfrm>
    </dsp:sp>
    <dsp:sp modelId="{3DF76881-357F-9849-B5ED-1914498CB3ED}">
      <dsp:nvSpPr>
        <dsp:cNvPr id="0" name=""/>
        <dsp:cNvSpPr/>
      </dsp:nvSpPr>
      <dsp:spPr>
        <a:xfrm>
          <a:off x="1620854" y="2876818"/>
          <a:ext cx="4947242" cy="449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</a:p>
      </dsp:txBody>
      <dsp:txXfrm>
        <a:off x="1620854" y="2876818"/>
        <a:ext cx="4947242" cy="449749"/>
      </dsp:txXfrm>
    </dsp:sp>
    <dsp:sp modelId="{DB034FE7-01E4-4744-A901-221A5FA8A9AA}">
      <dsp:nvSpPr>
        <dsp:cNvPr id="0" name=""/>
        <dsp:cNvSpPr/>
      </dsp:nvSpPr>
      <dsp:spPr>
        <a:xfrm>
          <a:off x="1625990" y="3326568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694DBF-B385-AC45-A3E3-B4713DF1465C}">
      <dsp:nvSpPr>
        <dsp:cNvPr id="0" name=""/>
        <dsp:cNvSpPr/>
      </dsp:nvSpPr>
      <dsp:spPr>
        <a:xfrm>
          <a:off x="2321353" y="3326568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B08765-22B9-8144-AECF-B80CEB514012}">
      <dsp:nvSpPr>
        <dsp:cNvPr id="0" name=""/>
        <dsp:cNvSpPr/>
      </dsp:nvSpPr>
      <dsp:spPr>
        <a:xfrm>
          <a:off x="3017265" y="3326568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A7C03C-03E9-614A-9BE8-A005A8E9959A}">
      <dsp:nvSpPr>
        <dsp:cNvPr id="0" name=""/>
        <dsp:cNvSpPr/>
      </dsp:nvSpPr>
      <dsp:spPr>
        <a:xfrm>
          <a:off x="3712627" y="3326568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FB7AA2-C645-1E4C-8E8B-1E1D14BDCBA2}">
      <dsp:nvSpPr>
        <dsp:cNvPr id="0" name=""/>
        <dsp:cNvSpPr/>
      </dsp:nvSpPr>
      <dsp:spPr>
        <a:xfrm>
          <a:off x="4408540" y="3326568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79CE8F-F38A-2E4B-B08C-023E5C0FEBFE}">
      <dsp:nvSpPr>
        <dsp:cNvPr id="0" name=""/>
        <dsp:cNvSpPr/>
      </dsp:nvSpPr>
      <dsp:spPr>
        <a:xfrm>
          <a:off x="5103902" y="3326568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9E5C00-1CDA-1D4B-939A-C7053FE5F894}">
      <dsp:nvSpPr>
        <dsp:cNvPr id="0" name=""/>
        <dsp:cNvSpPr/>
      </dsp:nvSpPr>
      <dsp:spPr>
        <a:xfrm>
          <a:off x="5799814" y="3326568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760BEF-BB60-CF40-B658-648D25B2130D}">
      <dsp:nvSpPr>
        <dsp:cNvPr id="0" name=""/>
        <dsp:cNvSpPr/>
      </dsp:nvSpPr>
      <dsp:spPr>
        <a:xfrm>
          <a:off x="1620854" y="3396111"/>
          <a:ext cx="5021830" cy="7770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IoT allows objects to be sensed or controlled remotely across existing network infrastructure, creating opportunities for more direct integration of the physical world into computer-based systems.</a:t>
          </a:r>
        </a:p>
      </dsp:txBody>
      <dsp:txXfrm>
        <a:off x="1620854" y="3396111"/>
        <a:ext cx="5021830" cy="777068"/>
      </dsp:txXfrm>
    </dsp:sp>
    <dsp:sp modelId="{F0AA3BC4-4B2B-9B46-97B2-115C4CAB5E53}">
      <dsp:nvSpPr>
        <dsp:cNvPr id="0" name=""/>
        <dsp:cNvSpPr/>
      </dsp:nvSpPr>
      <dsp:spPr>
        <a:xfrm>
          <a:off x="1620854" y="4315071"/>
          <a:ext cx="4947242" cy="449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620854" y="4315071"/>
        <a:ext cx="4947242" cy="449749"/>
      </dsp:txXfrm>
    </dsp:sp>
    <dsp:sp modelId="{ACDC6FE5-981F-9245-B93D-8945D7780AC1}">
      <dsp:nvSpPr>
        <dsp:cNvPr id="0" name=""/>
        <dsp:cNvSpPr/>
      </dsp:nvSpPr>
      <dsp:spPr>
        <a:xfrm>
          <a:off x="1620854" y="4764821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0E388C-7803-2E45-AF6B-24792FB3C265}">
      <dsp:nvSpPr>
        <dsp:cNvPr id="0" name=""/>
        <dsp:cNvSpPr/>
      </dsp:nvSpPr>
      <dsp:spPr>
        <a:xfrm>
          <a:off x="2316216" y="4764821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B8CED1-75D9-EF47-802A-A9EC3930E5B8}">
      <dsp:nvSpPr>
        <dsp:cNvPr id="0" name=""/>
        <dsp:cNvSpPr/>
      </dsp:nvSpPr>
      <dsp:spPr>
        <a:xfrm>
          <a:off x="3012128" y="4764821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F1B872-8594-F94A-9C54-1E423CD430B9}">
      <dsp:nvSpPr>
        <dsp:cNvPr id="0" name=""/>
        <dsp:cNvSpPr/>
      </dsp:nvSpPr>
      <dsp:spPr>
        <a:xfrm>
          <a:off x="3707491" y="4764821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DC764D-6F2A-C541-961D-B8D17FB77DF6}">
      <dsp:nvSpPr>
        <dsp:cNvPr id="0" name=""/>
        <dsp:cNvSpPr/>
      </dsp:nvSpPr>
      <dsp:spPr>
        <a:xfrm>
          <a:off x="4403403" y="4764821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9A7B41-1FCE-9440-9EAD-7E9135CC4596}">
      <dsp:nvSpPr>
        <dsp:cNvPr id="0" name=""/>
        <dsp:cNvSpPr/>
      </dsp:nvSpPr>
      <dsp:spPr>
        <a:xfrm>
          <a:off x="5098765" y="4764821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0587F9-AECD-7C46-95F8-5963EA20EC1B}">
      <dsp:nvSpPr>
        <dsp:cNvPr id="0" name=""/>
        <dsp:cNvSpPr/>
      </dsp:nvSpPr>
      <dsp:spPr>
        <a:xfrm>
          <a:off x="5794677" y="4764821"/>
          <a:ext cx="1157654" cy="916156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54E2BC-E29F-4D47-88E8-A32223D2E371}">
      <dsp:nvSpPr>
        <dsp:cNvPr id="0" name=""/>
        <dsp:cNvSpPr/>
      </dsp:nvSpPr>
      <dsp:spPr>
        <a:xfrm>
          <a:off x="1620854" y="4856436"/>
          <a:ext cx="5011556" cy="7329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results in improved efficiency, accuracy and economic benefit in addition to reduced human intervention.</a:t>
          </a:r>
        </a:p>
      </dsp:txBody>
      <dsp:txXfrm>
        <a:off x="1620854" y="4856436"/>
        <a:ext cx="5011556" cy="7329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98BAD-CF74-426E-ADF8-9EC1CF736310}">
      <dsp:nvSpPr>
        <dsp:cNvPr id="0" name=""/>
        <dsp:cNvSpPr/>
      </dsp:nvSpPr>
      <dsp:spPr>
        <a:xfrm>
          <a:off x="0" y="598653"/>
          <a:ext cx="4761382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F16D0-8B02-4A80-AFCA-B4321C78D3B2}">
      <dsp:nvSpPr>
        <dsp:cNvPr id="0" name=""/>
        <dsp:cNvSpPr/>
      </dsp:nvSpPr>
      <dsp:spPr>
        <a:xfrm>
          <a:off x="406400" y="273933"/>
          <a:ext cx="5689600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Recognizes innovative technologies &amp; the companies that are driving these innovations</a:t>
          </a:r>
        </a:p>
      </dsp:txBody>
      <dsp:txXfrm>
        <a:off x="438103" y="305636"/>
        <a:ext cx="5626194" cy="586034"/>
      </dsp:txXfrm>
    </dsp:sp>
    <dsp:sp modelId="{85FA8CC2-2C99-4862-BE8D-08279A696C96}">
      <dsp:nvSpPr>
        <dsp:cNvPr id="0" name=""/>
        <dsp:cNvSpPr/>
      </dsp:nvSpPr>
      <dsp:spPr>
        <a:xfrm>
          <a:off x="0" y="1596573"/>
          <a:ext cx="469587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64838"/>
              <a:satOff val="-7143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048BE-3794-4085-ADC8-E6C13D061F4F}">
      <dsp:nvSpPr>
        <dsp:cNvPr id="0" name=""/>
        <dsp:cNvSpPr/>
      </dsp:nvSpPr>
      <dsp:spPr>
        <a:xfrm>
          <a:off x="406400" y="1271853"/>
          <a:ext cx="5689600" cy="649440"/>
        </a:xfrm>
        <a:prstGeom prst="roundRect">
          <a:avLst/>
        </a:prstGeom>
        <a:solidFill>
          <a:schemeClr val="accent4">
            <a:hueOff val="264838"/>
            <a:satOff val="-7143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James Johnson- Managing Director</a:t>
          </a:r>
        </a:p>
      </dsp:txBody>
      <dsp:txXfrm>
        <a:off x="438103" y="1303556"/>
        <a:ext cx="5626194" cy="586034"/>
      </dsp:txXfrm>
    </dsp:sp>
    <dsp:sp modelId="{7D803094-C590-402F-AA00-7EF49B748D65}">
      <dsp:nvSpPr>
        <dsp:cNvPr id="0" name=""/>
        <dsp:cNvSpPr/>
      </dsp:nvSpPr>
      <dsp:spPr>
        <a:xfrm>
          <a:off x="0" y="2594493"/>
          <a:ext cx="479608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29675"/>
              <a:satOff val="-14286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8EF5-9C49-4733-8B5E-ECAA9BA9F73E}">
      <dsp:nvSpPr>
        <dsp:cNvPr id="0" name=""/>
        <dsp:cNvSpPr/>
      </dsp:nvSpPr>
      <dsp:spPr>
        <a:xfrm>
          <a:off x="406400" y="2269773"/>
          <a:ext cx="5689600" cy="649440"/>
        </a:xfrm>
        <a:prstGeom prst="roundRect">
          <a:avLst/>
        </a:prstGeom>
        <a:solidFill>
          <a:schemeClr val="accent4">
            <a:hueOff val="529675"/>
            <a:satOff val="-14286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3000 nominations</a:t>
          </a:r>
          <a:endParaRPr lang="en-US" sz="2200" kern="1200" dirty="0"/>
        </a:p>
      </dsp:txBody>
      <dsp:txXfrm>
        <a:off x="438103" y="2301476"/>
        <a:ext cx="5626194" cy="586034"/>
      </dsp:txXfrm>
    </dsp:sp>
    <dsp:sp modelId="{29B9E5B9-EBB4-44AF-9487-E8D25239A94C}">
      <dsp:nvSpPr>
        <dsp:cNvPr id="0" name=""/>
        <dsp:cNvSpPr/>
      </dsp:nvSpPr>
      <dsp:spPr>
        <a:xfrm>
          <a:off x="0" y="3592413"/>
          <a:ext cx="489354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94513"/>
              <a:satOff val="-21429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5BE9A-F9C9-40AD-B01E-8FBABEFBA14C}">
      <dsp:nvSpPr>
        <dsp:cNvPr id="0" name=""/>
        <dsp:cNvSpPr/>
      </dsp:nvSpPr>
      <dsp:spPr>
        <a:xfrm>
          <a:off x="406400" y="3267693"/>
          <a:ext cx="5689600" cy="649440"/>
        </a:xfrm>
        <a:prstGeom prst="roundRect">
          <a:avLst/>
        </a:prstGeom>
        <a:solidFill>
          <a:schemeClr val="accent4">
            <a:hueOff val="794513"/>
            <a:satOff val="-21429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IoT industry experts judges</a:t>
          </a:r>
          <a:endParaRPr lang="en-US" sz="2200" kern="1200" dirty="0"/>
        </a:p>
      </dsp:txBody>
      <dsp:txXfrm>
        <a:off x="438103" y="3299396"/>
        <a:ext cx="5626194" cy="586034"/>
      </dsp:txXfrm>
    </dsp:sp>
    <dsp:sp modelId="{E9A08964-4F1B-4E2C-92D7-A6763DBE164D}">
      <dsp:nvSpPr>
        <dsp:cNvPr id="0" name=""/>
        <dsp:cNvSpPr/>
      </dsp:nvSpPr>
      <dsp:spPr>
        <a:xfrm>
          <a:off x="0" y="4590333"/>
          <a:ext cx="4924348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59350"/>
              <a:satOff val="-28572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10FFC-775B-4166-8768-52FC5906BAA2}">
      <dsp:nvSpPr>
        <dsp:cNvPr id="0" name=""/>
        <dsp:cNvSpPr/>
      </dsp:nvSpPr>
      <dsp:spPr>
        <a:xfrm>
          <a:off x="406400" y="4265613"/>
          <a:ext cx="5689600" cy="649440"/>
        </a:xfrm>
        <a:prstGeom prst="roundRect">
          <a:avLst/>
        </a:prstGeom>
        <a:solidFill>
          <a:schemeClr val="accent4">
            <a:hueOff val="1059350"/>
            <a:satOff val="-28572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Award won by Hitachi Vantara</a:t>
          </a:r>
          <a:endParaRPr lang="en-US" sz="2200" kern="1200" dirty="0"/>
        </a:p>
      </dsp:txBody>
      <dsp:txXfrm>
        <a:off x="438103" y="4297316"/>
        <a:ext cx="5626194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379C3-329D-4652-B7A0-E224D3844F07}">
      <dsp:nvSpPr>
        <dsp:cNvPr id="0" name=""/>
        <dsp:cNvSpPr/>
      </dsp:nvSpPr>
      <dsp:spPr>
        <a:xfrm rot="16200000">
          <a:off x="-767032" y="767032"/>
          <a:ext cx="3877385" cy="2343320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0000"/>
              </a:solidFill>
            </a:rPr>
            <a:t>R</a:t>
          </a:r>
          <a:r>
            <a:rPr lang="en-US" sz="2800" kern="1200" dirty="0"/>
            <a:t>adio </a:t>
          </a:r>
          <a:r>
            <a:rPr lang="en-US" sz="2800" kern="1200" dirty="0">
              <a:solidFill>
                <a:srgbClr val="FF0000"/>
              </a:solidFill>
            </a:rPr>
            <a:t>F</a:t>
          </a:r>
          <a:r>
            <a:rPr lang="en-US" sz="2800" kern="1200" dirty="0"/>
            <a:t>requency </a:t>
          </a:r>
          <a:r>
            <a:rPr lang="en-US" sz="2800" kern="1200" dirty="0">
              <a:solidFill>
                <a:srgbClr val="FF0000"/>
              </a:solidFill>
            </a:rPr>
            <a:t>Id</a:t>
          </a:r>
          <a:r>
            <a:rPr lang="en-US" sz="2800" kern="1200" dirty="0"/>
            <a:t>entification</a:t>
          </a:r>
        </a:p>
      </dsp:txBody>
      <dsp:txXfrm rot="5400000">
        <a:off x="1" y="775476"/>
        <a:ext cx="2343320" cy="2326431"/>
      </dsp:txXfrm>
    </dsp:sp>
    <dsp:sp modelId="{17D7BE53-7832-4F32-B378-39039D79D149}">
      <dsp:nvSpPr>
        <dsp:cNvPr id="0" name=""/>
        <dsp:cNvSpPr/>
      </dsp:nvSpPr>
      <dsp:spPr>
        <a:xfrm rot="16200000">
          <a:off x="1754425" y="767032"/>
          <a:ext cx="3877385" cy="2343320"/>
        </a:xfrm>
        <a:prstGeom prst="flowChartManualOperation">
          <a:avLst/>
        </a:prstGeom>
        <a:solidFill>
          <a:schemeClr val="accent4">
            <a:hueOff val="353117"/>
            <a:satOff val="-9524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microchip in a label used to transmit data when label is exposed to Radio waves</a:t>
          </a:r>
        </a:p>
      </dsp:txBody>
      <dsp:txXfrm rot="5400000">
        <a:off x="2521458" y="775476"/>
        <a:ext cx="2343320" cy="2326431"/>
      </dsp:txXfrm>
    </dsp:sp>
    <dsp:sp modelId="{BE9915B4-32C0-4A2E-8810-9E012E1B6076}">
      <dsp:nvSpPr>
        <dsp:cNvPr id="0" name=""/>
        <dsp:cNvSpPr/>
      </dsp:nvSpPr>
      <dsp:spPr>
        <a:xfrm rot="16200000">
          <a:off x="4273494" y="767032"/>
          <a:ext cx="3877385" cy="2343320"/>
        </a:xfrm>
        <a:prstGeom prst="flowChartManualOperation">
          <a:avLst/>
        </a:prstGeom>
        <a:solidFill>
          <a:schemeClr val="accent4">
            <a:hueOff val="706233"/>
            <a:satOff val="-19048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is transmitted between a reader and a physical item for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 Identification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 Tracking</a:t>
          </a:r>
        </a:p>
      </dsp:txBody>
      <dsp:txXfrm rot="5400000">
        <a:off x="5040527" y="775476"/>
        <a:ext cx="2343320" cy="2326431"/>
      </dsp:txXfrm>
    </dsp:sp>
    <dsp:sp modelId="{D5446859-96FC-4F5F-AE0D-503E22D2EEB1}">
      <dsp:nvSpPr>
        <dsp:cNvPr id="0" name=""/>
        <dsp:cNvSpPr/>
      </dsp:nvSpPr>
      <dsp:spPr>
        <a:xfrm rot="16200000">
          <a:off x="6792564" y="767032"/>
          <a:ext cx="3877385" cy="2343320"/>
        </a:xfrm>
        <a:prstGeom prst="flowChartManualOperation">
          <a:avLst/>
        </a:prstGeom>
        <a:solidFill>
          <a:schemeClr val="accent4">
            <a:hueOff val="1059350"/>
            <a:satOff val="-28572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Fast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Reliable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Does not require physical contact	 between reader and the tagged item</a:t>
          </a:r>
        </a:p>
      </dsp:txBody>
      <dsp:txXfrm rot="5400000">
        <a:off x="7559597" y="775476"/>
        <a:ext cx="2343320" cy="23264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5051B-389E-484E-9A7C-F13C19206312}">
      <dsp:nvSpPr>
        <dsp:cNvPr id="0" name=""/>
        <dsp:cNvSpPr/>
      </dsp:nvSpPr>
      <dsp:spPr>
        <a:xfrm>
          <a:off x="0" y="568053"/>
          <a:ext cx="553022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1E726-0174-4326-9DDF-B2C083EDF994}">
      <dsp:nvSpPr>
        <dsp:cNvPr id="0" name=""/>
        <dsp:cNvSpPr/>
      </dsp:nvSpPr>
      <dsp:spPr>
        <a:xfrm>
          <a:off x="470665" y="302373"/>
          <a:ext cx="6589316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060" tIns="0" rIns="2490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Tag holds the information about the physical object</a:t>
          </a:r>
        </a:p>
      </dsp:txBody>
      <dsp:txXfrm>
        <a:off x="496604" y="328312"/>
        <a:ext cx="6537438" cy="479482"/>
      </dsp:txXfrm>
    </dsp:sp>
    <dsp:sp modelId="{5625EE7F-FE59-44F3-875D-EFDAD04E0840}">
      <dsp:nvSpPr>
        <dsp:cNvPr id="0" name=""/>
        <dsp:cNvSpPr/>
      </dsp:nvSpPr>
      <dsp:spPr>
        <a:xfrm>
          <a:off x="0" y="1384533"/>
          <a:ext cx="551761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53117"/>
              <a:satOff val="-9524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C2ACA-DB64-4725-927D-263AF7E7A31C}">
      <dsp:nvSpPr>
        <dsp:cNvPr id="0" name=""/>
        <dsp:cNvSpPr/>
      </dsp:nvSpPr>
      <dsp:spPr>
        <a:xfrm>
          <a:off x="470665" y="1118853"/>
          <a:ext cx="6589316" cy="531360"/>
        </a:xfrm>
        <a:prstGeom prst="roundRect">
          <a:avLst/>
        </a:prstGeom>
        <a:solidFill>
          <a:schemeClr val="accent4">
            <a:hueOff val="353117"/>
            <a:satOff val="-9524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060" tIns="0" rIns="2490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A passive tag is powered by a RFID reader, intermittently from a distance by broadcasting energy to it using the RFID Antenna</a:t>
          </a:r>
        </a:p>
      </dsp:txBody>
      <dsp:txXfrm>
        <a:off x="496604" y="1144792"/>
        <a:ext cx="6537438" cy="479482"/>
      </dsp:txXfrm>
    </dsp:sp>
    <dsp:sp modelId="{30C34755-AEDA-42BA-84D0-120D440A4A56}">
      <dsp:nvSpPr>
        <dsp:cNvPr id="0" name=""/>
        <dsp:cNvSpPr/>
      </dsp:nvSpPr>
      <dsp:spPr>
        <a:xfrm>
          <a:off x="0" y="2201013"/>
          <a:ext cx="5591034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06233"/>
              <a:satOff val="-19048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8877B-A130-4552-A86F-A9FC7514BB1E}">
      <dsp:nvSpPr>
        <dsp:cNvPr id="0" name=""/>
        <dsp:cNvSpPr/>
      </dsp:nvSpPr>
      <dsp:spPr>
        <a:xfrm>
          <a:off x="470665" y="1935333"/>
          <a:ext cx="6589316" cy="531360"/>
        </a:xfrm>
        <a:prstGeom prst="roundRect">
          <a:avLst/>
        </a:prstGeom>
        <a:solidFill>
          <a:schemeClr val="accent4">
            <a:hueOff val="706233"/>
            <a:satOff val="-19048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060" tIns="0" rIns="2490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The tag then transmits an identifying response</a:t>
          </a:r>
        </a:p>
      </dsp:txBody>
      <dsp:txXfrm>
        <a:off x="496604" y="1961272"/>
        <a:ext cx="6537438" cy="479482"/>
      </dsp:txXfrm>
    </dsp:sp>
    <dsp:sp modelId="{900811CA-AB44-4F76-B523-85CCC377F766}">
      <dsp:nvSpPr>
        <dsp:cNvPr id="0" name=""/>
        <dsp:cNvSpPr/>
      </dsp:nvSpPr>
      <dsp:spPr>
        <a:xfrm>
          <a:off x="0" y="3017493"/>
          <a:ext cx="55695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59350"/>
              <a:satOff val="-28572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40D61-D522-46BA-80BD-3994FEB8141F}">
      <dsp:nvSpPr>
        <dsp:cNvPr id="0" name=""/>
        <dsp:cNvSpPr/>
      </dsp:nvSpPr>
      <dsp:spPr>
        <a:xfrm>
          <a:off x="470665" y="2751813"/>
          <a:ext cx="6589316" cy="531360"/>
        </a:xfrm>
        <a:prstGeom prst="roundRect">
          <a:avLst/>
        </a:prstGeom>
        <a:solidFill>
          <a:schemeClr val="accent4">
            <a:hueOff val="1059350"/>
            <a:satOff val="-28572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060" tIns="0" rIns="2490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Reader sends information to computer system for collecting, logging or processing.</a:t>
          </a:r>
        </a:p>
      </dsp:txBody>
      <dsp:txXfrm>
        <a:off x="496604" y="2777752"/>
        <a:ext cx="6537438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005F4-73B0-4104-A0DF-1BEF13424688}">
      <dsp:nvSpPr>
        <dsp:cNvPr id="0" name=""/>
        <dsp:cNvSpPr/>
      </dsp:nvSpPr>
      <dsp:spPr>
        <a:xfrm>
          <a:off x="0" y="442378"/>
          <a:ext cx="4492932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Delivering Value to Customer</a:t>
          </a:r>
          <a:endParaRPr lang="en-US" sz="2300" kern="1200" dirty="0"/>
        </a:p>
      </dsp:txBody>
      <dsp:txXfrm>
        <a:off x="26273" y="468651"/>
        <a:ext cx="4440386" cy="485654"/>
      </dsp:txXfrm>
    </dsp:sp>
    <dsp:sp modelId="{8EC492DD-12C7-48D8-B4F5-512224FBEC2D}">
      <dsp:nvSpPr>
        <dsp:cNvPr id="0" name=""/>
        <dsp:cNvSpPr/>
      </dsp:nvSpPr>
      <dsp:spPr>
        <a:xfrm>
          <a:off x="0" y="1046818"/>
          <a:ext cx="4492932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Hardware Compatibility Issues</a:t>
          </a:r>
          <a:endParaRPr lang="en-US" sz="2300" kern="1200" dirty="0"/>
        </a:p>
      </dsp:txBody>
      <dsp:txXfrm>
        <a:off x="26273" y="1073091"/>
        <a:ext cx="4440386" cy="485654"/>
      </dsp:txXfrm>
    </dsp:sp>
    <dsp:sp modelId="{6D8A5194-9A92-4217-A878-A7B043F77C8B}">
      <dsp:nvSpPr>
        <dsp:cNvPr id="0" name=""/>
        <dsp:cNvSpPr/>
      </dsp:nvSpPr>
      <dsp:spPr>
        <a:xfrm>
          <a:off x="0" y="1651258"/>
          <a:ext cx="4492932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Managing complexity</a:t>
          </a:r>
        </a:p>
      </dsp:txBody>
      <dsp:txXfrm>
        <a:off x="26273" y="1677531"/>
        <a:ext cx="4440386" cy="485654"/>
      </dsp:txXfrm>
    </dsp:sp>
    <dsp:sp modelId="{F7DB0BDA-006C-4B23-A7A1-788CC2CB6C1A}">
      <dsp:nvSpPr>
        <dsp:cNvPr id="0" name=""/>
        <dsp:cNvSpPr/>
      </dsp:nvSpPr>
      <dsp:spPr>
        <a:xfrm>
          <a:off x="0" y="2255699"/>
          <a:ext cx="4492932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Network &amp; Connectivity Issues</a:t>
          </a:r>
        </a:p>
      </dsp:txBody>
      <dsp:txXfrm>
        <a:off x="26273" y="2281972"/>
        <a:ext cx="4440386" cy="485654"/>
      </dsp:txXfrm>
    </dsp:sp>
    <dsp:sp modelId="{81C43AD9-CF9D-40AC-A7F3-1D98196E8126}">
      <dsp:nvSpPr>
        <dsp:cNvPr id="0" name=""/>
        <dsp:cNvSpPr/>
      </dsp:nvSpPr>
      <dsp:spPr>
        <a:xfrm>
          <a:off x="0" y="2860138"/>
          <a:ext cx="4492932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Security &amp; Privacy</a:t>
          </a:r>
          <a:endParaRPr lang="en-US" sz="2300" kern="1200" dirty="0"/>
        </a:p>
      </dsp:txBody>
      <dsp:txXfrm>
        <a:off x="26273" y="2886411"/>
        <a:ext cx="4440386" cy="485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92AA4-DA60-406F-B3A1-8E8E8D260F49}">
      <dsp:nvSpPr>
        <dsp:cNvPr id="0" name=""/>
        <dsp:cNvSpPr/>
      </dsp:nvSpPr>
      <dsp:spPr>
        <a:xfrm>
          <a:off x="5251" y="475416"/>
          <a:ext cx="1569582" cy="2154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Defining the problem statement clearly.</a:t>
          </a:r>
        </a:p>
      </dsp:txBody>
      <dsp:txXfrm>
        <a:off x="51222" y="521387"/>
        <a:ext cx="1477640" cy="2062401"/>
      </dsp:txXfrm>
    </dsp:sp>
    <dsp:sp modelId="{0AA1A120-307F-44D7-B7F0-247851B9BD3C}">
      <dsp:nvSpPr>
        <dsp:cNvPr id="0" name=""/>
        <dsp:cNvSpPr/>
      </dsp:nvSpPr>
      <dsp:spPr>
        <a:xfrm>
          <a:off x="1731791" y="1357959"/>
          <a:ext cx="332751" cy="3892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731791" y="1435810"/>
        <a:ext cx="232926" cy="233554"/>
      </dsp:txXfrm>
    </dsp:sp>
    <dsp:sp modelId="{0632A624-413E-4B6A-9158-6F14C8582A1B}">
      <dsp:nvSpPr>
        <dsp:cNvPr id="0" name=""/>
        <dsp:cNvSpPr/>
      </dsp:nvSpPr>
      <dsp:spPr>
        <a:xfrm>
          <a:off x="2202666" y="475416"/>
          <a:ext cx="1569582" cy="2154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There cannot be a bigger IoT implementation challenge than this gap of understanding the customer problem statement.</a:t>
          </a:r>
        </a:p>
      </dsp:txBody>
      <dsp:txXfrm>
        <a:off x="2248637" y="521387"/>
        <a:ext cx="1477640" cy="2062401"/>
      </dsp:txXfrm>
    </dsp:sp>
    <dsp:sp modelId="{754EBD54-7D98-4B85-8E59-FD7A5D85014A}">
      <dsp:nvSpPr>
        <dsp:cNvPr id="0" name=""/>
        <dsp:cNvSpPr/>
      </dsp:nvSpPr>
      <dsp:spPr>
        <a:xfrm>
          <a:off x="3929206" y="1357959"/>
          <a:ext cx="332751" cy="3892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929206" y="1435810"/>
        <a:ext cx="232926" cy="233554"/>
      </dsp:txXfrm>
    </dsp:sp>
    <dsp:sp modelId="{DE96B937-AAF2-4B3E-98B9-06154CAE65A4}">
      <dsp:nvSpPr>
        <dsp:cNvPr id="0" name=""/>
        <dsp:cNvSpPr/>
      </dsp:nvSpPr>
      <dsp:spPr>
        <a:xfrm>
          <a:off x="4400081" y="475416"/>
          <a:ext cx="1569582" cy="21543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Figure-out the key performance indicators to measure and improve through an IoT solution.</a:t>
          </a:r>
        </a:p>
      </dsp:txBody>
      <dsp:txXfrm>
        <a:off x="4446052" y="521387"/>
        <a:ext cx="1477640" cy="20624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79F0A-1497-4B26-91B4-47FAF3D89982}">
      <dsp:nvSpPr>
        <dsp:cNvPr id="0" name=""/>
        <dsp:cNvSpPr/>
      </dsp:nvSpPr>
      <dsp:spPr>
        <a:xfrm>
          <a:off x="-5526705" y="-841003"/>
          <a:ext cx="6540168" cy="6540168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2459E7-4E04-4074-8133-A037C6F70FF1}">
      <dsp:nvSpPr>
        <dsp:cNvPr id="0" name=""/>
        <dsp:cNvSpPr/>
      </dsp:nvSpPr>
      <dsp:spPr>
        <a:xfrm>
          <a:off x="588928" y="348237"/>
          <a:ext cx="5234925" cy="7978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23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capturing majorly occurs through various sensors, PLCs, etc., which are connected to IoT gateways to collect &amp; transmit data to the cloud.</a:t>
          </a:r>
          <a:endParaRPr lang="en-US" sz="2800" kern="1200" dirty="0"/>
        </a:p>
      </dsp:txBody>
      <dsp:txXfrm>
        <a:off x="588928" y="348237"/>
        <a:ext cx="5234925" cy="797894"/>
      </dsp:txXfrm>
    </dsp:sp>
    <dsp:sp modelId="{D6D3DCBE-FA23-4B51-9F6F-F2687D987C33}">
      <dsp:nvSpPr>
        <dsp:cNvPr id="0" name=""/>
        <dsp:cNvSpPr/>
      </dsp:nvSpPr>
      <dsp:spPr>
        <a:xfrm>
          <a:off x="47302" y="280072"/>
          <a:ext cx="934224" cy="9342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E1617-222A-49BA-B40D-A03CA6465011}">
      <dsp:nvSpPr>
        <dsp:cNvPr id="0" name=""/>
        <dsp:cNvSpPr/>
      </dsp:nvSpPr>
      <dsp:spPr>
        <a:xfrm>
          <a:off x="1017409" y="1440495"/>
          <a:ext cx="4806452" cy="855906"/>
        </a:xfrm>
        <a:prstGeom prst="rect">
          <a:avLst/>
        </a:prstGeom>
        <a:solidFill>
          <a:schemeClr val="accent3">
            <a:hueOff val="-99804"/>
            <a:satOff val="14818"/>
            <a:lumOff val="-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23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When there are legacy machines that do not have the said PLCs and sensors involved, the IoT implementation challenge becomes more critical.</a:t>
          </a:r>
          <a:endParaRPr lang="en-US" sz="2800" kern="1200" dirty="0"/>
        </a:p>
      </dsp:txBody>
      <dsp:txXfrm>
        <a:off x="1017409" y="1440495"/>
        <a:ext cx="4806452" cy="855906"/>
      </dsp:txXfrm>
    </dsp:sp>
    <dsp:sp modelId="{155EFD0C-460C-467B-8C09-F06CD249C97A}">
      <dsp:nvSpPr>
        <dsp:cNvPr id="0" name=""/>
        <dsp:cNvSpPr/>
      </dsp:nvSpPr>
      <dsp:spPr>
        <a:xfrm>
          <a:off x="475792" y="1401336"/>
          <a:ext cx="934224" cy="9342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99804"/>
              <a:satOff val="14818"/>
              <a:lumOff val="-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468FD-A876-4CFA-89E4-DE25DF4FF7F4}">
      <dsp:nvSpPr>
        <dsp:cNvPr id="0" name=""/>
        <dsp:cNvSpPr/>
      </dsp:nvSpPr>
      <dsp:spPr>
        <a:xfrm>
          <a:off x="875163" y="2497185"/>
          <a:ext cx="5090945" cy="985053"/>
        </a:xfrm>
        <a:prstGeom prst="rect">
          <a:avLst/>
        </a:prstGeom>
        <a:solidFill>
          <a:schemeClr val="accent3">
            <a:hueOff val="-199609"/>
            <a:satOff val="29637"/>
            <a:lumOff val="-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23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To have an efficient IoT infrastructure, technology has to be standardized, network protocols, transmission bands, data rate and processing need to be defined and monitored.</a:t>
          </a:r>
          <a:endParaRPr lang="en-US" sz="1600" kern="1200" dirty="0"/>
        </a:p>
      </dsp:txBody>
      <dsp:txXfrm>
        <a:off x="875163" y="2497185"/>
        <a:ext cx="5090945" cy="985053"/>
      </dsp:txXfrm>
    </dsp:sp>
    <dsp:sp modelId="{91AC3142-76F4-4BC8-B9A3-60AEBC20DE92}">
      <dsp:nvSpPr>
        <dsp:cNvPr id="0" name=""/>
        <dsp:cNvSpPr/>
      </dsp:nvSpPr>
      <dsp:spPr>
        <a:xfrm>
          <a:off x="475792" y="2522600"/>
          <a:ext cx="934224" cy="9342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99609"/>
              <a:satOff val="29637"/>
              <a:lumOff val="-14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B9F39-C1AE-4B02-874E-894F12EED0D1}">
      <dsp:nvSpPr>
        <dsp:cNvPr id="0" name=""/>
        <dsp:cNvSpPr/>
      </dsp:nvSpPr>
      <dsp:spPr>
        <a:xfrm>
          <a:off x="514414" y="3737286"/>
          <a:ext cx="5383953" cy="747379"/>
        </a:xfrm>
        <a:prstGeom prst="rect">
          <a:avLst/>
        </a:prstGeom>
        <a:solidFill>
          <a:schemeClr val="accent3">
            <a:hueOff val="-299413"/>
            <a:satOff val="44455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23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IoT devices and networks must be compatible with all conventional transmission technologies</a:t>
          </a:r>
          <a:endParaRPr lang="en-US" sz="2800" kern="1200" dirty="0"/>
        </a:p>
      </dsp:txBody>
      <dsp:txXfrm>
        <a:off x="514414" y="3737286"/>
        <a:ext cx="5383953" cy="747379"/>
      </dsp:txXfrm>
    </dsp:sp>
    <dsp:sp modelId="{E18D6742-FBA1-427C-AFA0-AD01AC4B0D15}">
      <dsp:nvSpPr>
        <dsp:cNvPr id="0" name=""/>
        <dsp:cNvSpPr/>
      </dsp:nvSpPr>
      <dsp:spPr>
        <a:xfrm>
          <a:off x="47302" y="3643863"/>
          <a:ext cx="934224" cy="9342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99413"/>
              <a:satOff val="44455"/>
              <a:lumOff val="-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397C3-176A-4028-BEC7-C929B5151B35}">
      <dsp:nvSpPr>
        <dsp:cNvPr id="0" name=""/>
        <dsp:cNvSpPr/>
      </dsp:nvSpPr>
      <dsp:spPr>
        <a:xfrm>
          <a:off x="0" y="478544"/>
          <a:ext cx="2896322" cy="1839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386E4F-ABF5-47A2-A74E-D60E05F68A3E}">
      <dsp:nvSpPr>
        <dsp:cNvPr id="0" name=""/>
        <dsp:cNvSpPr/>
      </dsp:nvSpPr>
      <dsp:spPr>
        <a:xfrm>
          <a:off x="321813" y="784267"/>
          <a:ext cx="2896322" cy="1839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Vast number of protocols are used such as BLE, ZigBee, Z-wave, Thread, We-Mo, etc.</a:t>
          </a:r>
        </a:p>
      </dsp:txBody>
      <dsp:txXfrm>
        <a:off x="375680" y="838134"/>
        <a:ext cx="2788588" cy="1731430"/>
      </dsp:txXfrm>
    </dsp:sp>
    <dsp:sp modelId="{3996A929-2CC0-4343-A778-F38308AC4CB7}">
      <dsp:nvSpPr>
        <dsp:cNvPr id="0" name=""/>
        <dsp:cNvSpPr/>
      </dsp:nvSpPr>
      <dsp:spPr>
        <a:xfrm>
          <a:off x="3539949" y="478544"/>
          <a:ext cx="2896322" cy="1839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F99694-5B4A-4877-BD68-3FB8E0AC379F}">
      <dsp:nvSpPr>
        <dsp:cNvPr id="0" name=""/>
        <dsp:cNvSpPr/>
      </dsp:nvSpPr>
      <dsp:spPr>
        <a:xfrm>
          <a:off x="3861762" y="784267"/>
          <a:ext cx="2896322" cy="1839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some ways, they are similar; wireless technologies that use </a:t>
          </a:r>
          <a:r>
            <a:rPr lang="en-US" sz="1700" b="1" kern="1200" dirty="0"/>
            <a:t>mesh networks to wirelessly connect and network IoT devices without involving a cellular or Wi-Fi signal</a:t>
          </a:r>
          <a:r>
            <a:rPr lang="en-US" sz="1700" kern="1200" dirty="0"/>
            <a:t>.</a:t>
          </a:r>
        </a:p>
      </dsp:txBody>
      <dsp:txXfrm>
        <a:off x="3915629" y="838134"/>
        <a:ext cx="2788588" cy="1731430"/>
      </dsp:txXfrm>
    </dsp:sp>
    <dsp:sp modelId="{9BD35CCB-DF2C-4638-8975-E80821FC6F68}">
      <dsp:nvSpPr>
        <dsp:cNvPr id="0" name=""/>
        <dsp:cNvSpPr/>
      </dsp:nvSpPr>
      <dsp:spPr>
        <a:xfrm>
          <a:off x="7079898" y="478544"/>
          <a:ext cx="2896322" cy="18391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341CF2-F452-4847-AAA2-0FDF6ADB48AB}">
      <dsp:nvSpPr>
        <dsp:cNvPr id="0" name=""/>
        <dsp:cNvSpPr/>
      </dsp:nvSpPr>
      <dsp:spPr>
        <a:xfrm>
          <a:off x="7401711" y="784267"/>
          <a:ext cx="2896322" cy="18391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 single common standard, companies must determine the right protocol for each use case and ensure the technologies they choose are compatible with their overall platform.</a:t>
          </a:r>
        </a:p>
      </dsp:txBody>
      <dsp:txXfrm>
        <a:off x="7455578" y="838134"/>
        <a:ext cx="2788588" cy="17314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31F3D-8373-4C6E-B3EA-38A4AF774199}">
      <dsp:nvSpPr>
        <dsp:cNvPr id="0" name=""/>
        <dsp:cNvSpPr/>
      </dsp:nvSpPr>
      <dsp:spPr>
        <a:xfrm>
          <a:off x="0" y="78735"/>
          <a:ext cx="5543581" cy="1081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How IoT devices talk to the gateway &amp; the Cloud and what data format do they generate.</a:t>
          </a:r>
          <a:endParaRPr lang="en-US" sz="1600" kern="1200" dirty="0"/>
        </a:p>
      </dsp:txBody>
      <dsp:txXfrm>
        <a:off x="52774" y="131509"/>
        <a:ext cx="5438033" cy="975532"/>
      </dsp:txXfrm>
    </dsp:sp>
    <dsp:sp modelId="{9ABD2539-926D-4CA9-82AB-DCB46A45BAD7}">
      <dsp:nvSpPr>
        <dsp:cNvPr id="0" name=""/>
        <dsp:cNvSpPr/>
      </dsp:nvSpPr>
      <dsp:spPr>
        <a:xfrm>
          <a:off x="0" y="1192045"/>
          <a:ext cx="5543581" cy="1081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transmit the signals collected by sensors over networks with all the different components of a typical network including routers, bridges in different topologies, including LAN, MAN and WAN</a:t>
          </a:r>
        </a:p>
      </dsp:txBody>
      <dsp:txXfrm>
        <a:off x="52774" y="1244819"/>
        <a:ext cx="5438033" cy="975532"/>
      </dsp:txXfrm>
    </dsp:sp>
    <dsp:sp modelId="{0569BD65-22B3-418F-8321-A25EAC408766}">
      <dsp:nvSpPr>
        <dsp:cNvPr id="0" name=""/>
        <dsp:cNvSpPr/>
      </dsp:nvSpPr>
      <dsp:spPr>
        <a:xfrm>
          <a:off x="0" y="2333055"/>
          <a:ext cx="5543581" cy="1081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IoT devices are compatible but legacy devices depend on PLCs, telemetry systems and RTUs to generate data.</a:t>
          </a:r>
        </a:p>
      </dsp:txBody>
      <dsp:txXfrm>
        <a:off x="52774" y="2385829"/>
        <a:ext cx="5438033" cy="975532"/>
      </dsp:txXfrm>
    </dsp:sp>
    <dsp:sp modelId="{A306FE50-A58B-46FA-BCC8-D5A4EB9C833E}">
      <dsp:nvSpPr>
        <dsp:cNvPr id="0" name=""/>
        <dsp:cNvSpPr/>
      </dsp:nvSpPr>
      <dsp:spPr>
        <a:xfrm>
          <a:off x="0" y="3460215"/>
          <a:ext cx="5543581" cy="1081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Difficulty in the implementation of multiple technology platforms is challenging for developers.</a:t>
          </a:r>
        </a:p>
      </dsp:txBody>
      <dsp:txXfrm>
        <a:off x="52774" y="3512989"/>
        <a:ext cx="5438033" cy="9755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DC077-8171-46DC-A788-DE9645D017C6}">
      <dsp:nvSpPr>
        <dsp:cNvPr id="0" name=""/>
        <dsp:cNvSpPr/>
      </dsp:nvSpPr>
      <dsp:spPr>
        <a:xfrm>
          <a:off x="0" y="0"/>
          <a:ext cx="6969482" cy="9371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Chance of corporate espionage to gain intellectual property.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Host cyber security drills to figure out weakest or unsafe devices.</a:t>
          </a:r>
        </a:p>
      </dsp:txBody>
      <dsp:txXfrm>
        <a:off x="27449" y="27449"/>
        <a:ext cx="5879009" cy="882273"/>
      </dsp:txXfrm>
    </dsp:sp>
    <dsp:sp modelId="{CDA53E99-A50A-4EBC-A545-23352E1B8AED}">
      <dsp:nvSpPr>
        <dsp:cNvPr id="0" name=""/>
        <dsp:cNvSpPr/>
      </dsp:nvSpPr>
      <dsp:spPr>
        <a:xfrm>
          <a:off x="583694" y="1107566"/>
          <a:ext cx="6969482" cy="937171"/>
        </a:xfrm>
        <a:prstGeom prst="roundRect">
          <a:avLst>
            <a:gd name="adj" fmla="val 10000"/>
          </a:avLst>
        </a:prstGeom>
        <a:solidFill>
          <a:schemeClr val="accent3">
            <a:hueOff val="-99804"/>
            <a:satOff val="14818"/>
            <a:lumOff val="-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comprehensive governance mode, which provides secure access to sensitive reports and data.</a:t>
          </a:r>
        </a:p>
      </dsp:txBody>
      <dsp:txXfrm>
        <a:off x="611143" y="1135015"/>
        <a:ext cx="5721728" cy="882273"/>
      </dsp:txXfrm>
    </dsp:sp>
    <dsp:sp modelId="{84FCDE4C-1DE5-49F1-9B5A-7DFDF29B142A}">
      <dsp:nvSpPr>
        <dsp:cNvPr id="0" name=""/>
        <dsp:cNvSpPr/>
      </dsp:nvSpPr>
      <dsp:spPr>
        <a:xfrm>
          <a:off x="1158676" y="2215132"/>
          <a:ext cx="6969482" cy="937171"/>
        </a:xfrm>
        <a:prstGeom prst="roundRect">
          <a:avLst>
            <a:gd name="adj" fmla="val 10000"/>
          </a:avLst>
        </a:prstGeom>
        <a:solidFill>
          <a:schemeClr val="accent3">
            <a:hueOff val="-199609"/>
            <a:satOff val="29637"/>
            <a:lumOff val="-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Security upgrades are usually implemented by including additional security patches to OS. </a:t>
          </a:r>
        </a:p>
      </dsp:txBody>
      <dsp:txXfrm>
        <a:off x="1186125" y="2242581"/>
        <a:ext cx="5730440" cy="882273"/>
      </dsp:txXfrm>
    </dsp:sp>
    <dsp:sp modelId="{C7D68893-0252-4842-B5EA-B496E4ECCCED}">
      <dsp:nvSpPr>
        <dsp:cNvPr id="0" name=""/>
        <dsp:cNvSpPr/>
      </dsp:nvSpPr>
      <dsp:spPr>
        <a:xfrm>
          <a:off x="1742370" y="3322699"/>
          <a:ext cx="6969482" cy="937171"/>
        </a:xfrm>
        <a:prstGeom prst="roundRect">
          <a:avLst>
            <a:gd name="adj" fmla="val 10000"/>
          </a:avLst>
        </a:prstGeom>
        <a:solidFill>
          <a:schemeClr val="accent3">
            <a:hueOff val="-299413"/>
            <a:satOff val="44455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When devices connect, they must authenticate, data must be encrypted, and they need to communicate their presence and activity.</a:t>
          </a:r>
        </a:p>
      </dsp:txBody>
      <dsp:txXfrm>
        <a:off x="1769819" y="3350148"/>
        <a:ext cx="5721728" cy="882273"/>
      </dsp:txXfrm>
    </dsp:sp>
    <dsp:sp modelId="{A13975D7-1478-4BBE-8DE2-99D5C57B3E54}">
      <dsp:nvSpPr>
        <dsp:cNvPr id="0" name=""/>
        <dsp:cNvSpPr/>
      </dsp:nvSpPr>
      <dsp:spPr>
        <a:xfrm>
          <a:off x="6360320" y="717788"/>
          <a:ext cx="609161" cy="60916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497381" y="717788"/>
        <a:ext cx="335039" cy="458394"/>
      </dsp:txXfrm>
    </dsp:sp>
    <dsp:sp modelId="{47BAE082-A811-4D8E-AC47-49E1FCAC06ED}">
      <dsp:nvSpPr>
        <dsp:cNvPr id="0" name=""/>
        <dsp:cNvSpPr/>
      </dsp:nvSpPr>
      <dsp:spPr>
        <a:xfrm>
          <a:off x="6944014" y="1825354"/>
          <a:ext cx="609161" cy="60916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-301774"/>
            <a:satOff val="17490"/>
            <a:lumOff val="21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301774"/>
              <a:satOff val="17490"/>
              <a:lumOff val="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081075" y="1825354"/>
        <a:ext cx="335039" cy="458394"/>
      </dsp:txXfrm>
    </dsp:sp>
    <dsp:sp modelId="{2D2E4640-799F-4689-AC60-3B0E3E6AE804}">
      <dsp:nvSpPr>
        <dsp:cNvPr id="0" name=""/>
        <dsp:cNvSpPr/>
      </dsp:nvSpPr>
      <dsp:spPr>
        <a:xfrm>
          <a:off x="7518997" y="2932921"/>
          <a:ext cx="609161" cy="60916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-603549"/>
            <a:satOff val="34980"/>
            <a:lumOff val="43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603549"/>
              <a:satOff val="34980"/>
              <a:lumOff val="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656058" y="2932921"/>
        <a:ext cx="335039" cy="458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DA097-268B-4EC0-8CBA-6F97FB1D25FC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60BEB-8C38-4885-A90D-CCA5AB778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04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8F30C-3ED5-5640-BFB3-34D173782E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4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58F30C-3ED5-5640-BFB3-34D173782E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23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42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7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72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1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4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4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74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4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6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2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2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4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://www.slideshare.net/john.palacio/the-problem-statement-presentation" TargetMode="External"/><Relationship Id="rId7" Type="http://schemas.openxmlformats.org/officeDocument/2006/relationships/diagramColors" Target="../diagrams/colors5.xml"/><Relationship Id="rId12" Type="http://schemas.openxmlformats.org/officeDocument/2006/relationships/hyperlink" Target="http://www.business-online-learning.com/what-is-a-problem-statement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17.jpg"/><Relationship Id="rId5" Type="http://schemas.openxmlformats.org/officeDocument/2006/relationships/diagramLayout" Target="../diagrams/layout5.xml"/><Relationship Id="rId10" Type="http://schemas.openxmlformats.org/officeDocument/2006/relationships/hyperlink" Target="http://www.lean.org/LeanPost/Posting.cfm?LeanPostId=339" TargetMode="External"/><Relationship Id="rId4" Type="http://schemas.openxmlformats.org/officeDocument/2006/relationships/diagramData" Target="../diagrams/data5.xml"/><Relationship Id="rId9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448359-7F9C-4974-83FD-93AE074D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03" y="530988"/>
            <a:ext cx="11175593" cy="580854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5AAA6AC-5063-47CF-BCA6-E9D081917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2882" y="673173"/>
            <a:ext cx="4190404" cy="146251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Dhanashree Mane</a:t>
            </a:r>
          </a:p>
          <a:p>
            <a:r>
              <a:rPr lang="en-US" dirty="0"/>
              <a:t>Sanya Purwar</a:t>
            </a:r>
          </a:p>
          <a:p>
            <a:r>
              <a:rPr lang="en-US" dirty="0" err="1"/>
              <a:t>Harshada</a:t>
            </a:r>
            <a:r>
              <a:rPr lang="en-US" dirty="0"/>
              <a:t> Boob</a:t>
            </a:r>
          </a:p>
          <a:p>
            <a:r>
              <a:rPr lang="en-US" dirty="0"/>
              <a:t>Arjoo Gangwal</a:t>
            </a:r>
          </a:p>
          <a:p>
            <a:r>
              <a:rPr lang="en-US" dirty="0" err="1"/>
              <a:t>Krutika</a:t>
            </a:r>
            <a:r>
              <a:rPr lang="en-US" dirty="0"/>
              <a:t> </a:t>
            </a:r>
            <a:r>
              <a:rPr lang="en-US" dirty="0" err="1"/>
              <a:t>Ambavane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4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43721A6-FEC0-463C-9B9C-B96C6888E8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0E3799-9952-4F22-9C21-8EA2CA25DD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B47E9-CAEB-4C1B-9166-8A93438D1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3" r="12180" b="-1"/>
          <a:stretch/>
        </p:blipFill>
        <p:spPr>
          <a:xfrm>
            <a:off x="6312176" y="1293275"/>
            <a:ext cx="4703538" cy="427939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E721-1388-4201-90B6-034A0E2A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4937455" cy="688744"/>
          </a:xfrm>
        </p:spPr>
        <p:txBody>
          <a:bodyPr>
            <a:noAutofit/>
          </a:bodyPr>
          <a:lstStyle/>
          <a:p>
            <a:r>
              <a:rPr lang="en-US" sz="2500" dirty="0"/>
              <a:t>Major tech Challenges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18B549-E242-4CFC-94E8-31D9F60C0F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807469"/>
              </p:ext>
            </p:extLst>
          </p:nvPr>
        </p:nvGraphicFramePr>
        <p:xfrm>
          <a:off x="803244" y="2060532"/>
          <a:ext cx="4492932" cy="384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873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5960-8D94-4521-8C4B-01F4ACE4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70" y="2655518"/>
            <a:ext cx="5273457" cy="942751"/>
          </a:xfrm>
        </p:spPr>
        <p:txBody>
          <a:bodyPr>
            <a:noAutofit/>
          </a:bodyPr>
          <a:lstStyle/>
          <a:p>
            <a:r>
              <a:rPr lang="en-US" sz="2500" dirty="0"/>
              <a:t>Delivering value to customer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C9531A-B448-4F2F-B796-20FA75D72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23762" y="3814686"/>
            <a:ext cx="4252819" cy="2840407"/>
          </a:xfr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136BF18-86D6-449A-8DA9-D513A40E1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573740"/>
              </p:ext>
            </p:extLst>
          </p:nvPr>
        </p:nvGraphicFramePr>
        <p:xfrm>
          <a:off x="62629" y="3549917"/>
          <a:ext cx="5974915" cy="3105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4B3DEB9-F6A0-4D31-B71D-01AD694C90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420" y="326013"/>
            <a:ext cx="5647155" cy="20645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737947-2C7B-4AFD-9978-37C1A902D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023762" y="106264"/>
            <a:ext cx="4252819" cy="344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6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iot hardware compatibility clipart">
            <a:extLst>
              <a:ext uri="{FF2B5EF4-FFF2-40B4-BE49-F238E27FC236}">
                <a16:creationId xmlns:a16="http://schemas.microsoft.com/office/drawing/2014/main" id="{E9281C42-6ED5-4EA3-AEE9-A5ADB543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5" y="185107"/>
            <a:ext cx="5597681" cy="1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CF9E4-4055-45EC-95A7-10F0EE4D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64" y="543297"/>
            <a:ext cx="5198300" cy="1141497"/>
          </a:xfrm>
        </p:spPr>
        <p:txBody>
          <a:bodyPr>
            <a:normAutofit/>
          </a:bodyPr>
          <a:lstStyle/>
          <a:p>
            <a:r>
              <a:rPr lang="en-US" sz="2500" dirty="0"/>
              <a:t>Hardware Compatibility issues</a:t>
            </a:r>
          </a:p>
        </p:txBody>
      </p:sp>
      <p:pic>
        <p:nvPicPr>
          <p:cNvPr id="1032" name="Picture 8" descr="Image result for iot smart sensors clipart">
            <a:extLst>
              <a:ext uri="{FF2B5EF4-FFF2-40B4-BE49-F238E27FC236}">
                <a16:creationId xmlns:a16="http://schemas.microsoft.com/office/drawing/2014/main" id="{7AD098F7-1E46-47D6-9069-46B263713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5" y="2645229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DB09C20-369E-4705-967D-1A63DEAE0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3710085"/>
              </p:ext>
            </p:extLst>
          </p:nvPr>
        </p:nvGraphicFramePr>
        <p:xfrm>
          <a:off x="0" y="1597068"/>
          <a:ext cx="5999968" cy="4858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0194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C2BF-5686-4E13-9474-8E21B55D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336"/>
            <a:ext cx="7729728" cy="638640"/>
          </a:xfrm>
        </p:spPr>
        <p:txBody>
          <a:bodyPr>
            <a:noAutofit/>
          </a:bodyPr>
          <a:lstStyle/>
          <a:p>
            <a:r>
              <a:rPr lang="en-US" sz="2500" dirty="0"/>
              <a:t>Managing</a:t>
            </a:r>
            <a:r>
              <a:rPr lang="en-US" dirty="0"/>
              <a:t> </a:t>
            </a:r>
            <a:r>
              <a:rPr lang="en-US" sz="2500" dirty="0"/>
              <a:t>Complexity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7770BDE-9B25-4B99-A112-8FD3E56F9F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531778"/>
              </p:ext>
            </p:extLst>
          </p:nvPr>
        </p:nvGraphicFramePr>
        <p:xfrm>
          <a:off x="946983" y="1774129"/>
          <a:ext cx="10298034" cy="310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441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C212BD4A-04F2-4D8F-B37B-6A4D7BAE88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FFBFAA-6069-4B1B-A733-DC8D0013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12" y="930444"/>
            <a:ext cx="5576676" cy="5221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320805-8329-4460-ADE0-345CFC87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768" y="422100"/>
            <a:ext cx="5291327" cy="122963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Network &amp; Connectivity 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E2BCE55-D0E6-46E6-8A51-93A9CC543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6765138"/>
              </p:ext>
            </p:extLst>
          </p:nvPr>
        </p:nvGraphicFramePr>
        <p:xfrm>
          <a:off x="6312303" y="1987447"/>
          <a:ext cx="5543581" cy="4620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686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AB703C3E-5755-4D51-A884-1297F16C66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CE490-86D9-430B-9A7C-A88F88D2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1735"/>
            <a:ext cx="7729728" cy="820267"/>
          </a:xfrm>
          <a:solidFill>
            <a:schemeClr val="bg2">
              <a:lumMod val="75000"/>
              <a:alpha val="45000"/>
            </a:schemeClr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Security &amp; Privacy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5A45E2-55F5-4FEB-8A8C-EBE53FFD54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853829"/>
              </p:ext>
            </p:extLst>
          </p:nvPr>
        </p:nvGraphicFramePr>
        <p:xfrm>
          <a:off x="1903955" y="1966585"/>
          <a:ext cx="8711853" cy="4259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2529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88BED-0E87-FA44-9A29-DED4DE7D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04460" y="1903069"/>
            <a:ext cx="3844907" cy="7212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AMAZON AWS IOT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C9872-1297-C84E-BC6E-7E822140BF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4921" y="1920215"/>
            <a:ext cx="3415283" cy="70408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HITACHI VANTARA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A1146B-2842-4C43-9ADF-DA6BE506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629" y="424265"/>
            <a:ext cx="7388693" cy="747994"/>
          </a:xfrm>
        </p:spPr>
        <p:txBody>
          <a:bodyPr>
            <a:normAutofit fontScale="90000"/>
          </a:bodyPr>
          <a:lstStyle/>
          <a:p>
            <a:r>
              <a:rPr lang="en-US" dirty="0"/>
              <a:t>IOT BIG PLAYERS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3923384-C78A-8240-96BE-D6C8CC3C1C61}"/>
              </a:ext>
            </a:extLst>
          </p:cNvPr>
          <p:cNvSpPr txBox="1">
            <a:spLocks/>
          </p:cNvSpPr>
          <p:nvPr/>
        </p:nvSpPr>
        <p:spPr>
          <a:xfrm>
            <a:off x="8184678" y="1929117"/>
            <a:ext cx="3199818" cy="648576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92D050"/>
                </a:solidFill>
              </a:rPr>
              <a:t>  COMCAST MACHINEQ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CFB1F1-E7F4-9047-BF48-C540890290E5}"/>
              </a:ext>
            </a:extLst>
          </p:cNvPr>
          <p:cNvSpPr txBox="1"/>
          <p:nvPr/>
        </p:nvSpPr>
        <p:spPr>
          <a:xfrm>
            <a:off x="289802" y="5749981"/>
            <a:ext cx="357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BASED IOT ECOSYSTEM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F86A9-D7AF-5343-AFBB-5CD59BF46339}"/>
              </a:ext>
            </a:extLst>
          </p:cNvPr>
          <p:cNvSpPr txBox="1"/>
          <p:nvPr/>
        </p:nvSpPr>
        <p:spPr>
          <a:xfrm>
            <a:off x="4274960" y="5678357"/>
            <a:ext cx="349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IOT PLATFORM FOR COMMERCIAL 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B9ACB9-2041-F44A-908D-8078EB2B5E5D}"/>
              </a:ext>
            </a:extLst>
          </p:cNvPr>
          <p:cNvSpPr txBox="1"/>
          <p:nvPr/>
        </p:nvSpPr>
        <p:spPr>
          <a:xfrm>
            <a:off x="8665348" y="5678358"/>
            <a:ext cx="287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IOT SOLUTIONS FOR HOMES AND BUSINESSES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7A2FBA-A82A-9643-8627-74227013E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95" y="2928836"/>
            <a:ext cx="2629798" cy="2515635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768A535-3B97-2143-9D84-11727B4FC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05323" y="3122801"/>
            <a:ext cx="4270248" cy="25967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1DF338-8650-594C-9260-FFBA9342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533" y="2965635"/>
            <a:ext cx="2930875" cy="2521358"/>
          </a:xfrm>
          <a:prstGeom prst="rect">
            <a:avLst/>
          </a:prstGeom>
        </p:spPr>
      </p:pic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4023602D-A52F-7D45-A827-665465933E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8516233" y="2979369"/>
            <a:ext cx="3064272" cy="2373870"/>
          </a:xfrm>
        </p:spPr>
      </p:pic>
    </p:spTree>
    <p:extLst>
      <p:ext uri="{BB962C8B-B14F-4D97-AF65-F5344CB8AC3E}">
        <p14:creationId xmlns:p14="http://schemas.microsoft.com/office/powerpoint/2010/main" val="278033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  <p:bldP spid="8" grpId="0"/>
      <p:bldP spid="18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B8E5-0E3C-604A-BFA4-3EA6AADC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243829"/>
            <a:ext cx="5211328" cy="1064253"/>
          </a:xfrm>
        </p:spPr>
        <p:txBody>
          <a:bodyPr>
            <a:normAutofit/>
          </a:bodyPr>
          <a:lstStyle/>
          <a:p>
            <a:r>
              <a:rPr lang="en-US" sz="2500" dirty="0"/>
              <a:t>IoT breakthrough award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43FD0-86DB-224B-A331-17E166972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“In God We Trust. All Others Must Bring Data.” – 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W. Edwards Deming, Statistician, Professor, Author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EC5FE3-D999-46B5-A62E-46D42F8FB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60803"/>
              </p:ext>
            </p:extLst>
          </p:nvPr>
        </p:nvGraphicFramePr>
        <p:xfrm>
          <a:off x="6096000" y="84058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97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88BED-0E87-FA44-9A29-DED4DE7D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864" y="1885923"/>
            <a:ext cx="3844907" cy="7212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IOTAS</a:t>
            </a:r>
            <a:endParaRPr lang="en-US" sz="20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16A4813-595A-3D49-BDC3-C63B5447E9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2098" y="3257022"/>
            <a:ext cx="2230438" cy="223043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338FC57-0387-BB45-B515-FFC7C2BB3F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723085" y="3257022"/>
            <a:ext cx="2325913" cy="22304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C9872-1297-C84E-BC6E-7E822140BF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39771" y="1929839"/>
            <a:ext cx="3415283" cy="70408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EVRYTHNG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A1146B-2842-4C43-9ADF-DA6BE506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70" y="609967"/>
            <a:ext cx="9655629" cy="747994"/>
          </a:xfrm>
        </p:spPr>
        <p:txBody>
          <a:bodyPr>
            <a:normAutofit/>
          </a:bodyPr>
          <a:lstStyle/>
          <a:p>
            <a:r>
              <a:rPr lang="en-US" sz="2500" dirty="0"/>
              <a:t>IOT BIG STARTUPS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3923384-C78A-8240-96BE-D6C8CC3C1C61}"/>
              </a:ext>
            </a:extLst>
          </p:cNvPr>
          <p:cNvSpPr txBox="1">
            <a:spLocks/>
          </p:cNvSpPr>
          <p:nvPr/>
        </p:nvSpPr>
        <p:spPr>
          <a:xfrm>
            <a:off x="8400143" y="1983203"/>
            <a:ext cx="2648857" cy="648576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92D050"/>
                </a:solidFill>
              </a:rPr>
              <a:t>C3IOT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5C0BE0-2B35-CA4E-89CA-064E380A6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316" y="3257022"/>
            <a:ext cx="2340988" cy="22304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CFB1F1-E7F4-9047-BF48-C540890290E5}"/>
              </a:ext>
            </a:extLst>
          </p:cNvPr>
          <p:cNvSpPr txBox="1"/>
          <p:nvPr/>
        </p:nvSpPr>
        <p:spPr>
          <a:xfrm>
            <a:off x="866187" y="5952660"/>
            <a:ext cx="310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HOME FOR RENTERS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F86A9-D7AF-5343-AFBB-5CD59BF46339}"/>
              </a:ext>
            </a:extLst>
          </p:cNvPr>
          <p:cNvSpPr txBox="1"/>
          <p:nvPr/>
        </p:nvSpPr>
        <p:spPr>
          <a:xfrm>
            <a:off x="4822612" y="5925890"/>
            <a:ext cx="26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CLOUD PLATFORM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B9ACB9-2041-F44A-908D-8078EB2B5E5D}"/>
              </a:ext>
            </a:extLst>
          </p:cNvPr>
          <p:cNvSpPr txBox="1"/>
          <p:nvPr/>
        </p:nvSpPr>
        <p:spPr>
          <a:xfrm>
            <a:off x="8400143" y="5925890"/>
            <a:ext cx="325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ENTERPRISE FOR IOT</a:t>
            </a:r>
          </a:p>
        </p:txBody>
      </p:sp>
    </p:spTree>
    <p:extLst>
      <p:ext uri="{BB962C8B-B14F-4D97-AF65-F5344CB8AC3E}">
        <p14:creationId xmlns:p14="http://schemas.microsoft.com/office/powerpoint/2010/main" val="312036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F5DE-82B2-7C47-B2DC-E837F02F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06" y="441231"/>
            <a:ext cx="4816474" cy="1141497"/>
          </a:xfrm>
        </p:spPr>
        <p:txBody>
          <a:bodyPr>
            <a:normAutofit/>
          </a:bodyPr>
          <a:lstStyle/>
          <a:p>
            <a:r>
              <a:rPr lang="en-US" sz="2500" dirty="0"/>
              <a:t>IOTAS</a:t>
            </a:r>
            <a:br>
              <a:rPr lang="en-US" sz="2500" dirty="0"/>
            </a:br>
            <a:r>
              <a:rPr lang="en-US" sz="2500" dirty="0"/>
              <a:t>THE SMART APARTMENT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8427D7-EE76-614D-AA14-568E5CF31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62" y="2478154"/>
            <a:ext cx="4816475" cy="26454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F6647-F179-4A4D-9226-732648C6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762" y="2345799"/>
            <a:ext cx="4816475" cy="240823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63A91-4476-4841-B4EE-3C44A597E936}"/>
              </a:ext>
            </a:extLst>
          </p:cNvPr>
          <p:cNvSpPr txBox="1"/>
          <p:nvPr/>
        </p:nvSpPr>
        <p:spPr>
          <a:xfrm>
            <a:off x="6952343" y="827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32D49-47F2-8846-BCF8-3773F5C6EE6D}"/>
              </a:ext>
            </a:extLst>
          </p:cNvPr>
          <p:cNvSpPr txBox="1"/>
          <p:nvPr/>
        </p:nvSpPr>
        <p:spPr>
          <a:xfrm>
            <a:off x="6809922" y="995000"/>
            <a:ext cx="4540602" cy="4867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Portland based startup founded in 2014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en-US" sz="1900" dirty="0"/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Funding : $6.9m </a:t>
            </a:r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Connected smart home device company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en-US" sz="1900" dirty="0"/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Partners with property developers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en-US" sz="1900" dirty="0"/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CES Innovation Award in 2017</a:t>
            </a:r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286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Full product roll-out expected in this year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0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7B70-793A-42CA-B8C6-C2CCC027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571" y="369073"/>
            <a:ext cx="8230857" cy="65557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IOT?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5355963"/>
              </p:ext>
            </p:extLst>
          </p:nvPr>
        </p:nvGraphicFramePr>
        <p:xfrm>
          <a:off x="-1162382" y="881529"/>
          <a:ext cx="8633225" cy="5681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4" y="1425436"/>
            <a:ext cx="5489386" cy="48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5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EA3C-E2E1-4344-8BBA-5878B1C8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278" y="804672"/>
            <a:ext cx="4615543" cy="1141497"/>
          </a:xfrm>
        </p:spPr>
        <p:txBody>
          <a:bodyPr>
            <a:normAutofit/>
          </a:bodyPr>
          <a:lstStyle/>
          <a:p>
            <a:r>
              <a:rPr lang="en-US" sz="2500" dirty="0"/>
              <a:t>IOTAS</a:t>
            </a:r>
            <a:br>
              <a:rPr lang="en-US" sz="2500" dirty="0"/>
            </a:br>
            <a:r>
              <a:rPr lang="en-US" sz="2500" dirty="0"/>
              <a:t>THE SMART APARTMENT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E3285-9F33-924D-8474-EACBD7DCE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AB5025-318F-694A-A960-F044AAD4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79" y="2800245"/>
            <a:ext cx="4615543" cy="2989943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F0553B-49A7-A34D-89BD-79700659D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Offers</a:t>
            </a:r>
          </a:p>
          <a:p>
            <a:pPr marL="865188" indent="-346075">
              <a:buFont typeface="+mj-lt"/>
              <a:buAutoNum type="alphaLcPeriod"/>
            </a:pPr>
            <a:r>
              <a:rPr lang="en-US" dirty="0"/>
              <a:t>IOTA hubs</a:t>
            </a:r>
          </a:p>
          <a:p>
            <a:pPr marL="865188" indent="-346075">
              <a:buFont typeface="+mj-lt"/>
              <a:buAutoNum type="alphaLcPeriod"/>
            </a:pPr>
            <a:r>
              <a:rPr lang="en-US" dirty="0"/>
              <a:t>Smart switches</a:t>
            </a:r>
          </a:p>
          <a:p>
            <a:pPr marL="865188" indent="-346075">
              <a:buFont typeface="+mj-lt"/>
              <a:buAutoNum type="alphaLcPeriod"/>
            </a:pPr>
            <a:r>
              <a:rPr lang="en-US" dirty="0"/>
              <a:t>Smart outlets</a:t>
            </a:r>
          </a:p>
          <a:p>
            <a:pPr marL="865188" indent="-346075">
              <a:buFont typeface="+mj-lt"/>
              <a:buAutoNum type="alphaLcPeriod"/>
            </a:pPr>
            <a:r>
              <a:rPr lang="en-US" dirty="0"/>
              <a:t>Door sensors</a:t>
            </a:r>
          </a:p>
          <a:p>
            <a:pPr marL="865188" indent="-346075">
              <a:buFont typeface="+mj-lt"/>
              <a:buAutoNum type="alphaLcPeriod"/>
            </a:pPr>
            <a:r>
              <a:rPr lang="en-US" dirty="0"/>
              <a:t>Motion sensors</a:t>
            </a:r>
          </a:p>
          <a:p>
            <a:pPr marL="865188" indent="-346075">
              <a:buFont typeface="+mj-lt"/>
              <a:buAutoNum type="alphaLcPeriod"/>
            </a:pPr>
            <a:r>
              <a:rPr lang="en-US" dirty="0"/>
              <a:t>Smart thermostat</a:t>
            </a:r>
          </a:p>
          <a:p>
            <a:r>
              <a:rPr lang="en-US" dirty="0"/>
              <a:t>Integrates with IOT products such as Amazon Echo, Nest.</a:t>
            </a:r>
          </a:p>
          <a:p>
            <a:r>
              <a:rPr lang="en-US" dirty="0"/>
              <a:t>Energy and utility bills savings</a:t>
            </a:r>
          </a:p>
          <a:p>
            <a:r>
              <a:rPr lang="en-US" dirty="0"/>
              <a:t>Autopilot mode available</a:t>
            </a:r>
          </a:p>
          <a:p>
            <a:r>
              <a:rPr lang="en-US" dirty="0"/>
              <a:t>Provides pre-defined list of daily routines to choose from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9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0B6A81-FB61-4176-B6EC-A41D00E3230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580363" y="203106"/>
            <a:ext cx="7020838" cy="742610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2500" dirty="0"/>
              <a:t>Commercial applications</a:t>
            </a:r>
          </a:p>
        </p:txBody>
      </p:sp>
      <p:pic>
        <p:nvPicPr>
          <p:cNvPr id="4" name="Picture 3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5F7F70A9-4A98-45CD-9639-57FD6A84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94" y="1368389"/>
            <a:ext cx="102298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0B6A81-FB61-4176-B6EC-A41D00E3230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576181" y="203105"/>
            <a:ext cx="5166986" cy="1311063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2500" dirty="0"/>
              <a:t>Is it practical ?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8B85875-5839-4351-AF3F-2152EA51717C}"/>
              </a:ext>
            </a:extLst>
          </p:cNvPr>
          <p:cNvSpPr txBox="1">
            <a:spLocks/>
          </p:cNvSpPr>
          <p:nvPr/>
        </p:nvSpPr>
        <p:spPr bwMode="black">
          <a:xfrm>
            <a:off x="412956" y="1622323"/>
            <a:ext cx="11375922" cy="4955458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" algn="l"/>
            <a:r>
              <a:rPr lang="en-US" sz="1600" dirty="0"/>
              <a:t>Yes, it is practical and in use too. But it comes with a few downsides –</a:t>
            </a:r>
          </a:p>
          <a:p>
            <a:pPr marL="45720" algn="l"/>
            <a:endParaRPr lang="en-US" sz="2400" dirty="0"/>
          </a:p>
          <a:p>
            <a:pPr marL="45720" algn="l"/>
            <a:endParaRPr lang="en-U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cap="none" dirty="0"/>
              <a:t>Proprietary protocols –</a:t>
            </a:r>
          </a:p>
          <a:p>
            <a:pPr marL="45720" algn="l"/>
            <a:r>
              <a:rPr lang="en-US" sz="1600" cap="none" dirty="0"/>
              <a:t>Internal communication issues</a:t>
            </a:r>
          </a:p>
          <a:p>
            <a:pPr algn="l"/>
            <a:endParaRPr lang="en-US" sz="1600" cap="none" dirty="0"/>
          </a:p>
          <a:p>
            <a:pPr algn="l"/>
            <a:endParaRPr lang="en-US" sz="1600" cap="non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cap="none" dirty="0"/>
              <a:t>Privacy concerns –</a:t>
            </a:r>
          </a:p>
          <a:p>
            <a:pPr marL="45720" algn="l"/>
            <a:r>
              <a:rPr lang="en-US" sz="1600" cap="none" dirty="0"/>
              <a:t>Big data warehousing and security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cap="non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cap="non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cap="none" dirty="0"/>
              <a:t>Safety worries –</a:t>
            </a:r>
          </a:p>
          <a:p>
            <a:pPr marL="45720" algn="l"/>
            <a:r>
              <a:rPr lang="en-US" sz="1600" cap="none" dirty="0"/>
              <a:t>Gatecrashing your smart home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b="1" cap="none" dirty="0"/>
          </a:p>
          <a:p>
            <a:endParaRPr lang="en-US"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1835E-A9ED-4134-9557-53F785E2D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7" t="19507"/>
          <a:stretch/>
        </p:blipFill>
        <p:spPr>
          <a:xfrm>
            <a:off x="5840904" y="2256925"/>
            <a:ext cx="2565522" cy="141840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C0C9B8-1BC2-421E-B497-4DEA7FE2F241}"/>
              </a:ext>
            </a:extLst>
          </p:cNvPr>
          <p:cNvSpPr/>
          <p:nvPr/>
        </p:nvSpPr>
        <p:spPr>
          <a:xfrm>
            <a:off x="8566217" y="2785634"/>
            <a:ext cx="1371632" cy="14965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B840CD31-BC0D-40DB-A7F9-66ADAADDBF96}"/>
              </a:ext>
            </a:extLst>
          </p:cNvPr>
          <p:cNvSpPr/>
          <p:nvPr/>
        </p:nvSpPr>
        <p:spPr>
          <a:xfrm>
            <a:off x="8885799" y="2398160"/>
            <a:ext cx="732468" cy="987312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48D0D-7985-4176-9540-C9B83D06B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885" y="2381022"/>
            <a:ext cx="1108533" cy="1108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7D51B-61CA-4746-B09F-F137390BB6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r="13324"/>
          <a:stretch/>
        </p:blipFill>
        <p:spPr>
          <a:xfrm>
            <a:off x="6573856" y="3893490"/>
            <a:ext cx="1942855" cy="134568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FC784C-7B8C-45D9-BC27-46CC2368A219}"/>
              </a:ext>
            </a:extLst>
          </p:cNvPr>
          <p:cNvSpPr/>
          <p:nvPr/>
        </p:nvSpPr>
        <p:spPr>
          <a:xfrm>
            <a:off x="8722205" y="4428709"/>
            <a:ext cx="1175929" cy="14965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BFDFCB-E898-442A-9289-65E10145C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811" y="3769447"/>
            <a:ext cx="1353057" cy="135305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ED6FAF-E17D-4E25-931C-DEB79DA4E22B}"/>
              </a:ext>
            </a:extLst>
          </p:cNvPr>
          <p:cNvSpPr/>
          <p:nvPr/>
        </p:nvSpPr>
        <p:spPr>
          <a:xfrm>
            <a:off x="9087992" y="4073138"/>
            <a:ext cx="444352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>
                  <a:solidFill>
                    <a:schemeClr val="accent2"/>
                  </a:solidFill>
                </a:ln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0">
                <a:solidFill>
                  <a:schemeClr val="accent2"/>
                </a:solidFill>
              </a:ln>
              <a:solidFill>
                <a:srgbClr val="C00000"/>
              </a:solidFill>
              <a:effectLst/>
            </a:endParaRPr>
          </a:p>
        </p:txBody>
      </p:sp>
      <p:pic>
        <p:nvPicPr>
          <p:cNvPr id="15" name="Picture 1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E58A0E4-B06D-42C3-B042-239FF9EB41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3" b="18338"/>
          <a:stretch/>
        </p:blipFill>
        <p:spPr>
          <a:xfrm flipH="1">
            <a:off x="7583045" y="5450985"/>
            <a:ext cx="3337975" cy="9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3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  <p:bldP spid="8" grpId="0" animBg="1"/>
      <p:bldP spid="11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BC1C-5E9D-E148-BEC8-2156BFA33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539" y="826906"/>
            <a:ext cx="7729728" cy="1188720"/>
          </a:xfrm>
        </p:spPr>
        <p:txBody>
          <a:bodyPr>
            <a:normAutofit/>
          </a:bodyPr>
          <a:lstStyle/>
          <a:p>
            <a:r>
              <a:rPr lang="en-US" sz="2500" dirty="0"/>
              <a:t>FUTURE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D10EF-E0D9-C44A-B18B-56C10E23B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705" b="7184"/>
          <a:stretch/>
        </p:blipFill>
        <p:spPr>
          <a:xfrm>
            <a:off x="3460751" y="2337707"/>
            <a:ext cx="4919162" cy="377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3993-8042-43DD-8B4A-57CBABD51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5070"/>
            <a:ext cx="7729728" cy="632376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6A1E-4D96-4119-9ABE-F1146E7EE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134" y="1347863"/>
            <a:ext cx="8996360" cy="391933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https://iot-analytics.com/10-internet-of-things-applications/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https://www.smarthomeusa.com/smarthome/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https://codeburst.io/3-challenges-of-iot-adoption-and-how-enterprises-can-overcome-them-b17be965d878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http://www.saviantconsulting.com/blog/iot-implementation-challenges-enterprises.aspx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https://www.analyticsvidhya.com/blog/2016/08/10-youtube-videos-explaining-the-real-world-applications-of-internet-of-things-iot/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https://datafloq.com/read/internet-of-things-more-than-smart-things/1060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https://electronicsforu.com/technology-trends/popular-iot-protocols 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https://en.wikipedia.org/wiki/Internet_of_things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http://www.abr.com/what-is-rfid-how-does-rfid-work/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https://www.rfpage.com/challenges-in-internet-of-things-implementation/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https://datafloq.com/read/internet-of-things-more-than-smart-things/1060</a:t>
            </a:r>
          </a:p>
          <a:p>
            <a:r>
              <a:rPr lang="en-US" sz="1600" dirty="0">
                <a:solidFill>
                  <a:schemeClr val="tx1"/>
                </a:solidFill>
              </a:rPr>
              <a:t>https://www.forbes.com/sites/insights-hitachi/2017/12/18/4-ways-to-overcome-the-complexity-of-iot-implementation/#699239977034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8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01C5230B-F29A-40D5-9679-2A9FF78A8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7" b="2991"/>
          <a:stretch/>
        </p:blipFill>
        <p:spPr>
          <a:xfrm>
            <a:off x="1409175" y="923284"/>
            <a:ext cx="9588675" cy="58612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80B6A81-FB61-4176-B6EC-A41D00E3230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4893" y="203105"/>
            <a:ext cx="7916450" cy="586036"/>
          </a:xfrm>
        </p:spPr>
        <p:txBody>
          <a:bodyPr vert="horz" lIns="182880" tIns="182880" rIns="182880" bIns="182880" rtlCol="0">
            <a:normAutofit fontScale="90000"/>
          </a:bodyPr>
          <a:lstStyle/>
          <a:p>
            <a:r>
              <a:rPr lang="en-US" sz="2800" dirty="0"/>
              <a:t>Evolution of IOT</a:t>
            </a:r>
          </a:p>
        </p:txBody>
      </p:sp>
    </p:spTree>
    <p:extLst>
      <p:ext uri="{BB962C8B-B14F-4D97-AF65-F5344CB8AC3E}">
        <p14:creationId xmlns:p14="http://schemas.microsoft.com/office/powerpoint/2010/main" val="423698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9614522A-C691-4F68-84C3-4ABAD2F7B6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D5A2F9AC-B2D0-4F61-B15D-48754CA25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876205"/>
            <a:ext cx="6227064" cy="3113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74" y="964692"/>
            <a:ext cx="3066937" cy="651166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2500" dirty="0" err="1"/>
              <a:t>Iot</a:t>
            </a:r>
            <a:r>
              <a:rPr lang="en-US" sz="2500" dirty="0"/>
              <a:t>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3244" y="1941534"/>
            <a:ext cx="3525374" cy="417116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IoT ecosystem is comprised on an entity (smartphone, tablet, </a:t>
            </a:r>
            <a:r>
              <a:rPr lang="en-US" sz="1600" dirty="0" err="1"/>
              <a:t>etc</a:t>
            </a:r>
            <a:r>
              <a:rPr lang="en-US" sz="1600" dirty="0"/>
              <a:t>) that functions as a remote.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Remote sends a command or request for information over the network to an IoT device.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Once the information is received by the network it sends a command or request for information from the IoT Hub.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The IoT Hub further sends the command to IoT devices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The devices will then perform the command or send information back over the network to be analyzed and displayed on the remote.</a:t>
            </a:r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8292BA-AF19-493A-9BA9-393B5268C6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E70FD-2061-4AAB-A867-0E5482796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3920" y="534965"/>
            <a:ext cx="2992864" cy="1015663"/>
          </a:xfrm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The growth of IOT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43373-162C-4F84-9FB2-832AC947CB4F}"/>
              </a:ext>
            </a:extLst>
          </p:cNvPr>
          <p:cNvSpPr txBox="1"/>
          <p:nvPr/>
        </p:nvSpPr>
        <p:spPr>
          <a:xfrm>
            <a:off x="8617907" y="1991638"/>
            <a:ext cx="315655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As of 2017, 20.35 billion IoT units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Expected to grow to 30.73 billion IoT devices by 2020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Revenue growth from $1.9 trillion in 2013 to $7.1 trillion in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3" y="0"/>
            <a:ext cx="7512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5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EC2-8488-42A2-8CC9-6A0ACC81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06" y="347175"/>
            <a:ext cx="7729728" cy="623592"/>
          </a:xfrm>
        </p:spPr>
        <p:txBody>
          <a:bodyPr>
            <a:normAutofit fontScale="90000"/>
          </a:bodyPr>
          <a:lstStyle/>
          <a:p>
            <a:r>
              <a:rPr lang="en-US" sz="2500" dirty="0"/>
              <a:t>IOT System ARCHITECTURE</a:t>
            </a:r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55C88A-0B29-4B5F-ABC5-F7C9ABE60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987" y="1529785"/>
            <a:ext cx="9744025" cy="4504978"/>
          </a:xfrm>
        </p:spPr>
      </p:pic>
    </p:spTree>
    <p:extLst>
      <p:ext uri="{BB962C8B-B14F-4D97-AF65-F5344CB8AC3E}">
        <p14:creationId xmlns:p14="http://schemas.microsoft.com/office/powerpoint/2010/main" val="28187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EFCF-8446-4412-9CDD-25F749C0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33924"/>
            <a:ext cx="4525154" cy="899682"/>
          </a:xfrm>
        </p:spPr>
        <p:txBody>
          <a:bodyPr>
            <a:normAutofit/>
          </a:bodyPr>
          <a:lstStyle/>
          <a:p>
            <a:r>
              <a:rPr lang="en-US" sz="2500" dirty="0"/>
              <a:t>RFID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C88C2-1327-4A92-B779-AE3A91445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356" y="5570262"/>
            <a:ext cx="3453843" cy="570748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	</a:t>
            </a:r>
            <a:r>
              <a:rPr lang="en-US" sz="2400" dirty="0"/>
              <a:t>What is </a:t>
            </a:r>
            <a:r>
              <a:rPr lang="en-US" sz="2400" dirty="0">
                <a:solidFill>
                  <a:srgbClr val="FF0000"/>
                </a:solidFill>
              </a:rPr>
              <a:t>RFID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62431-355D-4B97-BFCD-15A1D960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672" y="292577"/>
            <a:ext cx="1375420" cy="137542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C1F41B-5D90-4B96-A4CF-D76A39C3D3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3426080"/>
              </p:ext>
            </p:extLst>
          </p:nvPr>
        </p:nvGraphicFramePr>
        <p:xfrm>
          <a:off x="1056138" y="1375420"/>
          <a:ext cx="9905305" cy="3877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781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5D111-FF57-40CE-8AD4-C5F08D7C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0" y="1065995"/>
            <a:ext cx="3339215" cy="2514080"/>
          </a:xfrm>
          <a:prstGeom prst="rect">
            <a:avLst/>
          </a:prstGeom>
        </p:spPr>
      </p:pic>
      <p:pic>
        <p:nvPicPr>
          <p:cNvPr id="12" name="Picture 11" descr="A close up of electronics&#10;&#10;Description generated with very high confidence">
            <a:extLst>
              <a:ext uri="{FF2B5EF4-FFF2-40B4-BE49-F238E27FC236}">
                <a16:creationId xmlns:a16="http://schemas.microsoft.com/office/drawing/2014/main" id="{E062A104-4160-430B-B317-17055B124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044" y="4026845"/>
            <a:ext cx="2323852" cy="2323852"/>
          </a:xfrm>
          <a:prstGeom prst="rect">
            <a:avLst/>
          </a:prstGeom>
        </p:spPr>
      </p:pic>
      <p:pic>
        <p:nvPicPr>
          <p:cNvPr id="8" name="Picture 7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550E8681-9638-4E1F-8BDF-9DC8521BE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232" y="973244"/>
            <a:ext cx="1981190" cy="2606831"/>
          </a:xfrm>
          <a:prstGeom prst="rect">
            <a:avLst/>
          </a:prstGeom>
        </p:spPr>
      </p:pic>
      <p:pic>
        <p:nvPicPr>
          <p:cNvPr id="10" name="Picture 9" descr="A desktop computer monitor sitting next to a keyboard&#10;&#10;Description generated with very high confidence">
            <a:extLst>
              <a:ext uri="{FF2B5EF4-FFF2-40B4-BE49-F238E27FC236}">
                <a16:creationId xmlns:a16="http://schemas.microsoft.com/office/drawing/2014/main" id="{0B92A20D-8B1D-4A4D-B483-C09F7501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39" y="4138228"/>
            <a:ext cx="2503807" cy="1777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904EB5-7EDE-4B25-9265-5CB38AC8B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8" y="160632"/>
            <a:ext cx="5749056" cy="533536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2600" dirty="0"/>
              <a:t>Key components of RFID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E26E69-D9D7-4134-B18E-C24FE0AC805B}"/>
              </a:ext>
            </a:extLst>
          </p:cNvPr>
          <p:cNvSpPr txBox="1"/>
          <p:nvPr/>
        </p:nvSpPr>
        <p:spPr>
          <a:xfrm>
            <a:off x="542224" y="3031165"/>
            <a:ext cx="130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RFID TAGS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7486C6-732E-4A50-B5F7-9A1DB8FA1BEB}"/>
              </a:ext>
            </a:extLst>
          </p:cNvPr>
          <p:cNvSpPr txBox="1"/>
          <p:nvPr/>
        </p:nvSpPr>
        <p:spPr>
          <a:xfrm>
            <a:off x="4196859" y="788578"/>
            <a:ext cx="193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RFID ANTENNA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90CA9D-EFB2-4B6B-92A2-7A1F3CFA49C2}"/>
              </a:ext>
            </a:extLst>
          </p:cNvPr>
          <p:cNvSpPr txBox="1"/>
          <p:nvPr/>
        </p:nvSpPr>
        <p:spPr>
          <a:xfrm>
            <a:off x="474960" y="6096015"/>
            <a:ext cx="186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0DCF75-F2A2-446D-85A0-25580AE21AA2}"/>
              </a:ext>
            </a:extLst>
          </p:cNvPr>
          <p:cNvSpPr txBox="1"/>
          <p:nvPr/>
        </p:nvSpPr>
        <p:spPr>
          <a:xfrm>
            <a:off x="3814175" y="6465347"/>
            <a:ext cx="214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RFID READER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33E9DE-F5C3-4CEB-9AAB-14F1EE202F52}"/>
              </a:ext>
            </a:extLst>
          </p:cNvPr>
          <p:cNvSpPr txBox="1"/>
          <p:nvPr/>
        </p:nvSpPr>
        <p:spPr>
          <a:xfrm>
            <a:off x="6888332" y="474735"/>
            <a:ext cx="49819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are RFID Tags made of?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Chip</a:t>
            </a:r>
            <a:r>
              <a:rPr lang="en-US" dirty="0"/>
              <a:t> – Holds information about the physical object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Antenna</a:t>
            </a:r>
            <a:r>
              <a:rPr lang="en-US" dirty="0"/>
              <a:t> – Transmits information to a reader using Radio waves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Packaging</a:t>
            </a:r>
            <a:r>
              <a:rPr lang="en-US" dirty="0"/>
              <a:t> – Binds the chip and antenna together so that the tag can be attached to a physical object</a:t>
            </a:r>
          </a:p>
        </p:txBody>
      </p:sp>
      <p:pic>
        <p:nvPicPr>
          <p:cNvPr id="19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A37C9D21-08DA-4F43-9CB7-8B9DFB8E3D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74"/>
          <a:stretch/>
        </p:blipFill>
        <p:spPr>
          <a:xfrm>
            <a:off x="7377405" y="3580075"/>
            <a:ext cx="3559301" cy="21898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912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68D0-5355-445D-88D4-7D0D44E75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06" y="289768"/>
            <a:ext cx="5001142" cy="1141497"/>
          </a:xfrm>
        </p:spPr>
        <p:txBody>
          <a:bodyPr>
            <a:normAutofit/>
          </a:bodyPr>
          <a:lstStyle/>
          <a:p>
            <a:r>
              <a:rPr lang="en-US" sz="2500" dirty="0"/>
              <a:t>How does RFID work?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177E19D-F8FC-43ED-BAF5-B476274BC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807844"/>
              </p:ext>
            </p:extLst>
          </p:nvPr>
        </p:nvGraphicFramePr>
        <p:xfrm>
          <a:off x="169101" y="1988506"/>
          <a:ext cx="9413309" cy="3773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3424CF4E-3797-40B1-AA6E-986E16E60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558117" y="1988506"/>
            <a:ext cx="4207999" cy="3545239"/>
          </a:xfrm>
          <a:prstGeom prst="round2DiagRect">
            <a:avLst>
              <a:gd name="adj1" fmla="val 16667"/>
              <a:gd name="adj2" fmla="val 1019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29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5991</TotalTime>
  <Words>945</Words>
  <Application>Microsoft Office PowerPoint</Application>
  <PresentationFormat>Widescreen</PresentationFormat>
  <Paragraphs>159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Gill Sans MT</vt:lpstr>
      <vt:lpstr>Parcel</vt:lpstr>
      <vt:lpstr>PowerPoint Presentation</vt:lpstr>
      <vt:lpstr>What is IOT?</vt:lpstr>
      <vt:lpstr>Evolution of IOT</vt:lpstr>
      <vt:lpstr>Iot Ecosystem</vt:lpstr>
      <vt:lpstr>The growth of IOT</vt:lpstr>
      <vt:lpstr>IOT System ARCHITECTURE</vt:lpstr>
      <vt:lpstr>RFID Technology</vt:lpstr>
      <vt:lpstr>Key components of RFID</vt:lpstr>
      <vt:lpstr>How does RFID work?</vt:lpstr>
      <vt:lpstr>Major tech Challenges</vt:lpstr>
      <vt:lpstr>Delivering value to customer</vt:lpstr>
      <vt:lpstr>Hardware Compatibility issues</vt:lpstr>
      <vt:lpstr>Managing Complexity</vt:lpstr>
      <vt:lpstr>Network &amp; Connectivity </vt:lpstr>
      <vt:lpstr>Security &amp; Privacy</vt:lpstr>
      <vt:lpstr>IOT BIG PLAYERS</vt:lpstr>
      <vt:lpstr>IoT breakthrough award</vt:lpstr>
      <vt:lpstr>IOT BIG STARTUPS</vt:lpstr>
      <vt:lpstr>IOTAS THE SMART APARTMENT</vt:lpstr>
      <vt:lpstr>IOTAS THE SMART APARTMENT</vt:lpstr>
      <vt:lpstr>Commercial applications</vt:lpstr>
      <vt:lpstr>Is it practical ?</vt:lpstr>
      <vt:lpstr>FUTURE SCOPE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Dhanashree</dc:creator>
  <cp:lastModifiedBy>arzoo</cp:lastModifiedBy>
  <cp:revision>45</cp:revision>
  <dcterms:created xsi:type="dcterms:W3CDTF">2018-03-03T22:59:22Z</dcterms:created>
  <dcterms:modified xsi:type="dcterms:W3CDTF">2018-03-13T22:11:11Z</dcterms:modified>
</cp:coreProperties>
</file>